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4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75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76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77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3719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048584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585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48589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661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7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63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04863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64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59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04859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59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59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654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48655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65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65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  <p:grpSp>
        <p:nvGrpSpPr>
          <p:cNvPr id="35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048658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48659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620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048621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04862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62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2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626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48627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04862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48629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04863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63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63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63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3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64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048666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667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048668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48669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67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4867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48672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048646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048647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8648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649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48650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65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4865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04858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04858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859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1" name="Freeform 2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ltGray">
          <a:xfrm>
            <a:off x="1" y="0"/>
            <a:ext cx="4695443" cy="6858000"/>
          </a:xfrm>
          <a:custGeom>
            <a:avLst/>
            <a:gdLst>
              <a:gd name="connsiteX0" fmla="*/ 0 w 4992864"/>
              <a:gd name="connsiteY0" fmla="*/ 0 h 6858000"/>
              <a:gd name="connsiteX1" fmla="*/ 4813476 w 4992864"/>
              <a:gd name="connsiteY1" fmla="*/ 0 h 6858000"/>
              <a:gd name="connsiteX2" fmla="*/ 4818239 w 4992864"/>
              <a:gd name="connsiteY2" fmla="*/ 66675 h 6858000"/>
              <a:gd name="connsiteX3" fmla="*/ 4826176 w 4992864"/>
              <a:gd name="connsiteY3" fmla="*/ 122237 h 6858000"/>
              <a:gd name="connsiteX4" fmla="*/ 4835701 w 4992864"/>
              <a:gd name="connsiteY4" fmla="*/ 174625 h 6858000"/>
              <a:gd name="connsiteX5" fmla="*/ 4851576 w 4992864"/>
              <a:gd name="connsiteY5" fmla="*/ 217487 h 6858000"/>
              <a:gd name="connsiteX6" fmla="*/ 4867451 w 4992864"/>
              <a:gd name="connsiteY6" fmla="*/ 260350 h 6858000"/>
              <a:gd name="connsiteX7" fmla="*/ 4886501 w 4992864"/>
              <a:gd name="connsiteY7" fmla="*/ 296862 h 6858000"/>
              <a:gd name="connsiteX8" fmla="*/ 4905551 w 4992864"/>
              <a:gd name="connsiteY8" fmla="*/ 334962 h 6858000"/>
              <a:gd name="connsiteX9" fmla="*/ 4923014 w 4992864"/>
              <a:gd name="connsiteY9" fmla="*/ 369887 h 6858000"/>
              <a:gd name="connsiteX10" fmla="*/ 4940476 w 4992864"/>
              <a:gd name="connsiteY10" fmla="*/ 409575 h 6858000"/>
              <a:gd name="connsiteX11" fmla="*/ 4956351 w 4992864"/>
              <a:gd name="connsiteY11" fmla="*/ 450850 h 6858000"/>
              <a:gd name="connsiteX12" fmla="*/ 4970639 w 4992864"/>
              <a:gd name="connsiteY12" fmla="*/ 496887 h 6858000"/>
              <a:gd name="connsiteX13" fmla="*/ 4981751 w 4992864"/>
              <a:gd name="connsiteY13" fmla="*/ 546100 h 6858000"/>
              <a:gd name="connsiteX14" fmla="*/ 4989689 w 4992864"/>
              <a:gd name="connsiteY14" fmla="*/ 606425 h 6858000"/>
              <a:gd name="connsiteX15" fmla="*/ 4992864 w 4992864"/>
              <a:gd name="connsiteY15" fmla="*/ 673100 h 6858000"/>
              <a:gd name="connsiteX16" fmla="*/ 4989689 w 4992864"/>
              <a:gd name="connsiteY16" fmla="*/ 744537 h 6858000"/>
              <a:gd name="connsiteX17" fmla="*/ 4981751 w 4992864"/>
              <a:gd name="connsiteY17" fmla="*/ 801687 h 6858000"/>
              <a:gd name="connsiteX18" fmla="*/ 4970639 w 4992864"/>
              <a:gd name="connsiteY18" fmla="*/ 854075 h 6858000"/>
              <a:gd name="connsiteX19" fmla="*/ 4956351 w 4992864"/>
              <a:gd name="connsiteY19" fmla="*/ 901700 h 6858000"/>
              <a:gd name="connsiteX20" fmla="*/ 4940476 w 4992864"/>
              <a:gd name="connsiteY20" fmla="*/ 942975 h 6858000"/>
              <a:gd name="connsiteX21" fmla="*/ 4921426 w 4992864"/>
              <a:gd name="connsiteY21" fmla="*/ 981075 h 6858000"/>
              <a:gd name="connsiteX22" fmla="*/ 4902376 w 4992864"/>
              <a:gd name="connsiteY22" fmla="*/ 1017587 h 6858000"/>
              <a:gd name="connsiteX23" fmla="*/ 4883326 w 4992864"/>
              <a:gd name="connsiteY23" fmla="*/ 1055687 h 6858000"/>
              <a:gd name="connsiteX24" fmla="*/ 4865864 w 4992864"/>
              <a:gd name="connsiteY24" fmla="*/ 1095375 h 6858000"/>
              <a:gd name="connsiteX25" fmla="*/ 4848401 w 4992864"/>
              <a:gd name="connsiteY25" fmla="*/ 1136650 h 6858000"/>
              <a:gd name="connsiteX26" fmla="*/ 4834114 w 4992864"/>
              <a:gd name="connsiteY26" fmla="*/ 1182687 h 6858000"/>
              <a:gd name="connsiteX27" fmla="*/ 4824589 w 4992864"/>
              <a:gd name="connsiteY27" fmla="*/ 1235075 h 6858000"/>
              <a:gd name="connsiteX28" fmla="*/ 4815064 w 4992864"/>
              <a:gd name="connsiteY28" fmla="*/ 1295400 h 6858000"/>
              <a:gd name="connsiteX29" fmla="*/ 4813476 w 4992864"/>
              <a:gd name="connsiteY29" fmla="*/ 1363662 h 6858000"/>
              <a:gd name="connsiteX30" fmla="*/ 4815064 w 4992864"/>
              <a:gd name="connsiteY30" fmla="*/ 1431925 h 6858000"/>
              <a:gd name="connsiteX31" fmla="*/ 4824589 w 4992864"/>
              <a:gd name="connsiteY31" fmla="*/ 1492250 h 6858000"/>
              <a:gd name="connsiteX32" fmla="*/ 4834114 w 4992864"/>
              <a:gd name="connsiteY32" fmla="*/ 1544637 h 6858000"/>
              <a:gd name="connsiteX33" fmla="*/ 4848401 w 4992864"/>
              <a:gd name="connsiteY33" fmla="*/ 1589087 h 6858000"/>
              <a:gd name="connsiteX34" fmla="*/ 4865864 w 4992864"/>
              <a:gd name="connsiteY34" fmla="*/ 1631950 h 6858000"/>
              <a:gd name="connsiteX35" fmla="*/ 4883326 w 4992864"/>
              <a:gd name="connsiteY35" fmla="*/ 1671637 h 6858000"/>
              <a:gd name="connsiteX36" fmla="*/ 4902376 w 4992864"/>
              <a:gd name="connsiteY36" fmla="*/ 1708150 h 6858000"/>
              <a:gd name="connsiteX37" fmla="*/ 4921426 w 4992864"/>
              <a:gd name="connsiteY37" fmla="*/ 1743075 h 6858000"/>
              <a:gd name="connsiteX38" fmla="*/ 4940476 w 4992864"/>
              <a:gd name="connsiteY38" fmla="*/ 1782762 h 6858000"/>
              <a:gd name="connsiteX39" fmla="*/ 4956351 w 4992864"/>
              <a:gd name="connsiteY39" fmla="*/ 1824037 h 6858000"/>
              <a:gd name="connsiteX40" fmla="*/ 4970639 w 4992864"/>
              <a:gd name="connsiteY40" fmla="*/ 1870075 h 6858000"/>
              <a:gd name="connsiteX41" fmla="*/ 4981751 w 4992864"/>
              <a:gd name="connsiteY41" fmla="*/ 1922462 h 6858000"/>
              <a:gd name="connsiteX42" fmla="*/ 4989689 w 4992864"/>
              <a:gd name="connsiteY42" fmla="*/ 1982787 h 6858000"/>
              <a:gd name="connsiteX43" fmla="*/ 4992864 w 4992864"/>
              <a:gd name="connsiteY43" fmla="*/ 2051050 h 6858000"/>
              <a:gd name="connsiteX44" fmla="*/ 4989689 w 4992864"/>
              <a:gd name="connsiteY44" fmla="*/ 2119312 h 6858000"/>
              <a:gd name="connsiteX45" fmla="*/ 4981751 w 4992864"/>
              <a:gd name="connsiteY45" fmla="*/ 2179637 h 6858000"/>
              <a:gd name="connsiteX46" fmla="*/ 4970639 w 4992864"/>
              <a:gd name="connsiteY46" fmla="*/ 2232025 h 6858000"/>
              <a:gd name="connsiteX47" fmla="*/ 4956351 w 4992864"/>
              <a:gd name="connsiteY47" fmla="*/ 2278062 h 6858000"/>
              <a:gd name="connsiteX48" fmla="*/ 4940476 w 4992864"/>
              <a:gd name="connsiteY48" fmla="*/ 2319337 h 6858000"/>
              <a:gd name="connsiteX49" fmla="*/ 4921426 w 4992864"/>
              <a:gd name="connsiteY49" fmla="*/ 2359025 h 6858000"/>
              <a:gd name="connsiteX50" fmla="*/ 4902376 w 4992864"/>
              <a:gd name="connsiteY50" fmla="*/ 2395537 h 6858000"/>
              <a:gd name="connsiteX51" fmla="*/ 4883326 w 4992864"/>
              <a:gd name="connsiteY51" fmla="*/ 2433637 h 6858000"/>
              <a:gd name="connsiteX52" fmla="*/ 4865864 w 4992864"/>
              <a:gd name="connsiteY52" fmla="*/ 2471737 h 6858000"/>
              <a:gd name="connsiteX53" fmla="*/ 4848401 w 4992864"/>
              <a:gd name="connsiteY53" fmla="*/ 2513012 h 6858000"/>
              <a:gd name="connsiteX54" fmla="*/ 4834114 w 4992864"/>
              <a:gd name="connsiteY54" fmla="*/ 2560637 h 6858000"/>
              <a:gd name="connsiteX55" fmla="*/ 4824589 w 4992864"/>
              <a:gd name="connsiteY55" fmla="*/ 2613025 h 6858000"/>
              <a:gd name="connsiteX56" fmla="*/ 4815064 w 4992864"/>
              <a:gd name="connsiteY56" fmla="*/ 2671762 h 6858000"/>
              <a:gd name="connsiteX57" fmla="*/ 4813476 w 4992864"/>
              <a:gd name="connsiteY57" fmla="*/ 2741612 h 6858000"/>
              <a:gd name="connsiteX58" fmla="*/ 4815064 w 4992864"/>
              <a:gd name="connsiteY58" fmla="*/ 2809875 h 6858000"/>
              <a:gd name="connsiteX59" fmla="*/ 4824589 w 4992864"/>
              <a:gd name="connsiteY59" fmla="*/ 2868612 h 6858000"/>
              <a:gd name="connsiteX60" fmla="*/ 4834114 w 4992864"/>
              <a:gd name="connsiteY60" fmla="*/ 2922587 h 6858000"/>
              <a:gd name="connsiteX61" fmla="*/ 4848401 w 4992864"/>
              <a:gd name="connsiteY61" fmla="*/ 2967037 h 6858000"/>
              <a:gd name="connsiteX62" fmla="*/ 4865864 w 4992864"/>
              <a:gd name="connsiteY62" fmla="*/ 3009900 h 6858000"/>
              <a:gd name="connsiteX63" fmla="*/ 4883326 w 4992864"/>
              <a:gd name="connsiteY63" fmla="*/ 3046412 h 6858000"/>
              <a:gd name="connsiteX64" fmla="*/ 4902376 w 4992864"/>
              <a:gd name="connsiteY64" fmla="*/ 3084512 h 6858000"/>
              <a:gd name="connsiteX65" fmla="*/ 4921426 w 4992864"/>
              <a:gd name="connsiteY65" fmla="*/ 3121025 h 6858000"/>
              <a:gd name="connsiteX66" fmla="*/ 4940476 w 4992864"/>
              <a:gd name="connsiteY66" fmla="*/ 3160712 h 6858000"/>
              <a:gd name="connsiteX67" fmla="*/ 4956351 w 4992864"/>
              <a:gd name="connsiteY67" fmla="*/ 3201987 h 6858000"/>
              <a:gd name="connsiteX68" fmla="*/ 4970639 w 4992864"/>
              <a:gd name="connsiteY68" fmla="*/ 3248025 h 6858000"/>
              <a:gd name="connsiteX69" fmla="*/ 4981751 w 4992864"/>
              <a:gd name="connsiteY69" fmla="*/ 3300412 h 6858000"/>
              <a:gd name="connsiteX70" fmla="*/ 4989689 w 4992864"/>
              <a:gd name="connsiteY70" fmla="*/ 3360737 h 6858000"/>
              <a:gd name="connsiteX71" fmla="*/ 4992864 w 4992864"/>
              <a:gd name="connsiteY71" fmla="*/ 3427412 h 6858000"/>
              <a:gd name="connsiteX72" fmla="*/ 4989689 w 4992864"/>
              <a:gd name="connsiteY72" fmla="*/ 3497262 h 6858000"/>
              <a:gd name="connsiteX73" fmla="*/ 4981751 w 4992864"/>
              <a:gd name="connsiteY73" fmla="*/ 3557587 h 6858000"/>
              <a:gd name="connsiteX74" fmla="*/ 4970639 w 4992864"/>
              <a:gd name="connsiteY74" fmla="*/ 3609975 h 6858000"/>
              <a:gd name="connsiteX75" fmla="*/ 4956351 w 4992864"/>
              <a:gd name="connsiteY75" fmla="*/ 3656012 h 6858000"/>
              <a:gd name="connsiteX76" fmla="*/ 4940476 w 4992864"/>
              <a:gd name="connsiteY76" fmla="*/ 3697287 h 6858000"/>
              <a:gd name="connsiteX77" fmla="*/ 4921426 w 4992864"/>
              <a:gd name="connsiteY77" fmla="*/ 3736975 h 6858000"/>
              <a:gd name="connsiteX78" fmla="*/ 4883326 w 4992864"/>
              <a:gd name="connsiteY78" fmla="*/ 3811587 h 6858000"/>
              <a:gd name="connsiteX79" fmla="*/ 4865864 w 4992864"/>
              <a:gd name="connsiteY79" fmla="*/ 3848100 h 6858000"/>
              <a:gd name="connsiteX80" fmla="*/ 4848401 w 4992864"/>
              <a:gd name="connsiteY80" fmla="*/ 3890962 h 6858000"/>
              <a:gd name="connsiteX81" fmla="*/ 4834114 w 4992864"/>
              <a:gd name="connsiteY81" fmla="*/ 3935412 h 6858000"/>
              <a:gd name="connsiteX82" fmla="*/ 4824589 w 4992864"/>
              <a:gd name="connsiteY82" fmla="*/ 3987800 h 6858000"/>
              <a:gd name="connsiteX83" fmla="*/ 4815064 w 4992864"/>
              <a:gd name="connsiteY83" fmla="*/ 4048125 h 6858000"/>
              <a:gd name="connsiteX84" fmla="*/ 4813476 w 4992864"/>
              <a:gd name="connsiteY84" fmla="*/ 4116387 h 6858000"/>
              <a:gd name="connsiteX85" fmla="*/ 4815064 w 4992864"/>
              <a:gd name="connsiteY85" fmla="*/ 4186237 h 6858000"/>
              <a:gd name="connsiteX86" fmla="*/ 4824589 w 4992864"/>
              <a:gd name="connsiteY86" fmla="*/ 4244975 h 6858000"/>
              <a:gd name="connsiteX87" fmla="*/ 4834114 w 4992864"/>
              <a:gd name="connsiteY87" fmla="*/ 4297362 h 6858000"/>
              <a:gd name="connsiteX88" fmla="*/ 4848401 w 4992864"/>
              <a:gd name="connsiteY88" fmla="*/ 4343400 h 6858000"/>
              <a:gd name="connsiteX89" fmla="*/ 4865864 w 4992864"/>
              <a:gd name="connsiteY89" fmla="*/ 4386262 h 6858000"/>
              <a:gd name="connsiteX90" fmla="*/ 4883326 w 4992864"/>
              <a:gd name="connsiteY90" fmla="*/ 4424362 h 6858000"/>
              <a:gd name="connsiteX91" fmla="*/ 4921426 w 4992864"/>
              <a:gd name="connsiteY91" fmla="*/ 4498975 h 6858000"/>
              <a:gd name="connsiteX92" fmla="*/ 4940476 w 4992864"/>
              <a:gd name="connsiteY92" fmla="*/ 4537075 h 6858000"/>
              <a:gd name="connsiteX93" fmla="*/ 4956351 w 4992864"/>
              <a:gd name="connsiteY93" fmla="*/ 4579937 h 6858000"/>
              <a:gd name="connsiteX94" fmla="*/ 4970639 w 4992864"/>
              <a:gd name="connsiteY94" fmla="*/ 4625975 h 6858000"/>
              <a:gd name="connsiteX95" fmla="*/ 4981751 w 4992864"/>
              <a:gd name="connsiteY95" fmla="*/ 4678362 h 6858000"/>
              <a:gd name="connsiteX96" fmla="*/ 4989689 w 4992864"/>
              <a:gd name="connsiteY96" fmla="*/ 4738687 h 6858000"/>
              <a:gd name="connsiteX97" fmla="*/ 4992864 w 4992864"/>
              <a:gd name="connsiteY97" fmla="*/ 4806950 h 6858000"/>
              <a:gd name="connsiteX98" fmla="*/ 4989689 w 4992864"/>
              <a:gd name="connsiteY98" fmla="*/ 4875212 h 6858000"/>
              <a:gd name="connsiteX99" fmla="*/ 4981751 w 4992864"/>
              <a:gd name="connsiteY99" fmla="*/ 4935537 h 6858000"/>
              <a:gd name="connsiteX100" fmla="*/ 4970639 w 4992864"/>
              <a:gd name="connsiteY100" fmla="*/ 4987925 h 6858000"/>
              <a:gd name="connsiteX101" fmla="*/ 4956351 w 4992864"/>
              <a:gd name="connsiteY101" fmla="*/ 5033962 h 6858000"/>
              <a:gd name="connsiteX102" fmla="*/ 4940476 w 4992864"/>
              <a:gd name="connsiteY102" fmla="*/ 5075237 h 6858000"/>
              <a:gd name="connsiteX103" fmla="*/ 4921426 w 4992864"/>
              <a:gd name="connsiteY103" fmla="*/ 5114925 h 6858000"/>
              <a:gd name="connsiteX104" fmla="*/ 4902376 w 4992864"/>
              <a:gd name="connsiteY104" fmla="*/ 5149850 h 6858000"/>
              <a:gd name="connsiteX105" fmla="*/ 4883326 w 4992864"/>
              <a:gd name="connsiteY105" fmla="*/ 5186362 h 6858000"/>
              <a:gd name="connsiteX106" fmla="*/ 4865864 w 4992864"/>
              <a:gd name="connsiteY106" fmla="*/ 5226050 h 6858000"/>
              <a:gd name="connsiteX107" fmla="*/ 4848401 w 4992864"/>
              <a:gd name="connsiteY107" fmla="*/ 5268912 h 6858000"/>
              <a:gd name="connsiteX108" fmla="*/ 4834114 w 4992864"/>
              <a:gd name="connsiteY108" fmla="*/ 5313362 h 6858000"/>
              <a:gd name="connsiteX109" fmla="*/ 4824589 w 4992864"/>
              <a:gd name="connsiteY109" fmla="*/ 5365750 h 6858000"/>
              <a:gd name="connsiteX110" fmla="*/ 4815064 w 4992864"/>
              <a:gd name="connsiteY110" fmla="*/ 5426075 h 6858000"/>
              <a:gd name="connsiteX111" fmla="*/ 4813476 w 4992864"/>
              <a:gd name="connsiteY111" fmla="*/ 5494337 h 6858000"/>
              <a:gd name="connsiteX112" fmla="*/ 4815064 w 4992864"/>
              <a:gd name="connsiteY112" fmla="*/ 5562600 h 6858000"/>
              <a:gd name="connsiteX113" fmla="*/ 4824589 w 4992864"/>
              <a:gd name="connsiteY113" fmla="*/ 5622925 h 6858000"/>
              <a:gd name="connsiteX114" fmla="*/ 4834114 w 4992864"/>
              <a:gd name="connsiteY114" fmla="*/ 5675312 h 6858000"/>
              <a:gd name="connsiteX115" fmla="*/ 4848401 w 4992864"/>
              <a:gd name="connsiteY115" fmla="*/ 5721350 h 6858000"/>
              <a:gd name="connsiteX116" fmla="*/ 4865864 w 4992864"/>
              <a:gd name="connsiteY116" fmla="*/ 5762625 h 6858000"/>
              <a:gd name="connsiteX117" fmla="*/ 4883326 w 4992864"/>
              <a:gd name="connsiteY117" fmla="*/ 5802312 h 6858000"/>
              <a:gd name="connsiteX118" fmla="*/ 4902376 w 4992864"/>
              <a:gd name="connsiteY118" fmla="*/ 5840412 h 6858000"/>
              <a:gd name="connsiteX119" fmla="*/ 4921426 w 4992864"/>
              <a:gd name="connsiteY119" fmla="*/ 5876925 h 6858000"/>
              <a:gd name="connsiteX120" fmla="*/ 4940476 w 4992864"/>
              <a:gd name="connsiteY120" fmla="*/ 5915025 h 6858000"/>
              <a:gd name="connsiteX121" fmla="*/ 4956351 w 4992864"/>
              <a:gd name="connsiteY121" fmla="*/ 5956300 h 6858000"/>
              <a:gd name="connsiteX122" fmla="*/ 4970639 w 4992864"/>
              <a:gd name="connsiteY122" fmla="*/ 6003925 h 6858000"/>
              <a:gd name="connsiteX123" fmla="*/ 4981751 w 4992864"/>
              <a:gd name="connsiteY123" fmla="*/ 6056312 h 6858000"/>
              <a:gd name="connsiteX124" fmla="*/ 4989689 w 4992864"/>
              <a:gd name="connsiteY124" fmla="*/ 6113462 h 6858000"/>
              <a:gd name="connsiteX125" fmla="*/ 4992864 w 4992864"/>
              <a:gd name="connsiteY125" fmla="*/ 6183312 h 6858000"/>
              <a:gd name="connsiteX126" fmla="*/ 4989689 w 4992864"/>
              <a:gd name="connsiteY126" fmla="*/ 6251575 h 6858000"/>
              <a:gd name="connsiteX127" fmla="*/ 4981751 w 4992864"/>
              <a:gd name="connsiteY127" fmla="*/ 6311900 h 6858000"/>
              <a:gd name="connsiteX128" fmla="*/ 4970639 w 4992864"/>
              <a:gd name="connsiteY128" fmla="*/ 6361112 h 6858000"/>
              <a:gd name="connsiteX129" fmla="*/ 4956351 w 4992864"/>
              <a:gd name="connsiteY129" fmla="*/ 6407150 h 6858000"/>
              <a:gd name="connsiteX130" fmla="*/ 4940476 w 4992864"/>
              <a:gd name="connsiteY130" fmla="*/ 6448425 h 6858000"/>
              <a:gd name="connsiteX131" fmla="*/ 4923014 w 4992864"/>
              <a:gd name="connsiteY131" fmla="*/ 6488112 h 6858000"/>
              <a:gd name="connsiteX132" fmla="*/ 4905551 w 4992864"/>
              <a:gd name="connsiteY132" fmla="*/ 6523037 h 6858000"/>
              <a:gd name="connsiteX133" fmla="*/ 4886501 w 4992864"/>
              <a:gd name="connsiteY133" fmla="*/ 6561137 h 6858000"/>
              <a:gd name="connsiteX134" fmla="*/ 4867451 w 4992864"/>
              <a:gd name="connsiteY134" fmla="*/ 6597650 h 6858000"/>
              <a:gd name="connsiteX135" fmla="*/ 4851576 w 4992864"/>
              <a:gd name="connsiteY135" fmla="*/ 6640512 h 6858000"/>
              <a:gd name="connsiteX136" fmla="*/ 4835701 w 4992864"/>
              <a:gd name="connsiteY136" fmla="*/ 6683375 h 6858000"/>
              <a:gd name="connsiteX137" fmla="*/ 4826176 w 4992864"/>
              <a:gd name="connsiteY137" fmla="*/ 6735762 h 6858000"/>
              <a:gd name="connsiteX138" fmla="*/ 4818239 w 4992864"/>
              <a:gd name="connsiteY138" fmla="*/ 6791325 h 6858000"/>
              <a:gd name="connsiteX139" fmla="*/ 4813476 w 4992864"/>
              <a:gd name="connsiteY139" fmla="*/ 6858000 h 6858000"/>
              <a:gd name="connsiteX140" fmla="*/ 0 w 499286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992864" h="6858000">
                <a:moveTo>
                  <a:pt x="0" y="0"/>
                </a:moveTo>
                <a:lnTo>
                  <a:pt x="4813476" y="0"/>
                </a:lnTo>
                <a:lnTo>
                  <a:pt x="4818239" y="66675"/>
                </a:lnTo>
                <a:lnTo>
                  <a:pt x="4826176" y="122237"/>
                </a:lnTo>
                <a:lnTo>
                  <a:pt x="4835701" y="174625"/>
                </a:lnTo>
                <a:lnTo>
                  <a:pt x="4851576" y="217487"/>
                </a:lnTo>
                <a:lnTo>
                  <a:pt x="4867451" y="260350"/>
                </a:lnTo>
                <a:lnTo>
                  <a:pt x="4886501" y="296862"/>
                </a:lnTo>
                <a:lnTo>
                  <a:pt x="4905551" y="334962"/>
                </a:lnTo>
                <a:lnTo>
                  <a:pt x="4923014" y="369887"/>
                </a:lnTo>
                <a:lnTo>
                  <a:pt x="4940476" y="409575"/>
                </a:lnTo>
                <a:lnTo>
                  <a:pt x="4956351" y="450850"/>
                </a:lnTo>
                <a:lnTo>
                  <a:pt x="4970639" y="496887"/>
                </a:lnTo>
                <a:lnTo>
                  <a:pt x="4981751" y="546100"/>
                </a:lnTo>
                <a:lnTo>
                  <a:pt x="4989689" y="606425"/>
                </a:lnTo>
                <a:lnTo>
                  <a:pt x="4992864" y="673100"/>
                </a:lnTo>
                <a:lnTo>
                  <a:pt x="4989689" y="744537"/>
                </a:lnTo>
                <a:lnTo>
                  <a:pt x="4981751" y="801687"/>
                </a:lnTo>
                <a:lnTo>
                  <a:pt x="4970639" y="854075"/>
                </a:lnTo>
                <a:lnTo>
                  <a:pt x="4956351" y="901700"/>
                </a:lnTo>
                <a:lnTo>
                  <a:pt x="4940476" y="942975"/>
                </a:lnTo>
                <a:lnTo>
                  <a:pt x="4921426" y="981075"/>
                </a:lnTo>
                <a:lnTo>
                  <a:pt x="4902376" y="1017587"/>
                </a:lnTo>
                <a:lnTo>
                  <a:pt x="4883326" y="1055687"/>
                </a:lnTo>
                <a:lnTo>
                  <a:pt x="4865864" y="1095375"/>
                </a:lnTo>
                <a:lnTo>
                  <a:pt x="4848401" y="1136650"/>
                </a:lnTo>
                <a:lnTo>
                  <a:pt x="4834114" y="1182687"/>
                </a:lnTo>
                <a:lnTo>
                  <a:pt x="4824589" y="1235075"/>
                </a:lnTo>
                <a:lnTo>
                  <a:pt x="4815064" y="1295400"/>
                </a:lnTo>
                <a:lnTo>
                  <a:pt x="4813476" y="1363662"/>
                </a:lnTo>
                <a:lnTo>
                  <a:pt x="4815064" y="1431925"/>
                </a:lnTo>
                <a:lnTo>
                  <a:pt x="4824589" y="1492250"/>
                </a:lnTo>
                <a:lnTo>
                  <a:pt x="4834114" y="1544637"/>
                </a:lnTo>
                <a:lnTo>
                  <a:pt x="4848401" y="1589087"/>
                </a:lnTo>
                <a:lnTo>
                  <a:pt x="4865864" y="1631950"/>
                </a:lnTo>
                <a:lnTo>
                  <a:pt x="4883326" y="1671637"/>
                </a:lnTo>
                <a:lnTo>
                  <a:pt x="4902376" y="1708150"/>
                </a:lnTo>
                <a:lnTo>
                  <a:pt x="4921426" y="1743075"/>
                </a:lnTo>
                <a:lnTo>
                  <a:pt x="4940476" y="1782762"/>
                </a:lnTo>
                <a:lnTo>
                  <a:pt x="4956351" y="1824037"/>
                </a:lnTo>
                <a:lnTo>
                  <a:pt x="4970639" y="1870075"/>
                </a:lnTo>
                <a:lnTo>
                  <a:pt x="4981751" y="1922462"/>
                </a:lnTo>
                <a:lnTo>
                  <a:pt x="4989689" y="1982787"/>
                </a:lnTo>
                <a:lnTo>
                  <a:pt x="4992864" y="2051050"/>
                </a:lnTo>
                <a:lnTo>
                  <a:pt x="4989689" y="2119312"/>
                </a:lnTo>
                <a:lnTo>
                  <a:pt x="4981751" y="2179637"/>
                </a:lnTo>
                <a:lnTo>
                  <a:pt x="4970639" y="2232025"/>
                </a:lnTo>
                <a:lnTo>
                  <a:pt x="4956351" y="2278062"/>
                </a:lnTo>
                <a:lnTo>
                  <a:pt x="4940476" y="2319337"/>
                </a:lnTo>
                <a:lnTo>
                  <a:pt x="4921426" y="2359025"/>
                </a:lnTo>
                <a:lnTo>
                  <a:pt x="4902376" y="2395537"/>
                </a:lnTo>
                <a:lnTo>
                  <a:pt x="4883326" y="2433637"/>
                </a:lnTo>
                <a:lnTo>
                  <a:pt x="4865864" y="2471737"/>
                </a:lnTo>
                <a:lnTo>
                  <a:pt x="4848401" y="2513012"/>
                </a:lnTo>
                <a:lnTo>
                  <a:pt x="4834114" y="2560637"/>
                </a:lnTo>
                <a:lnTo>
                  <a:pt x="4824589" y="2613025"/>
                </a:lnTo>
                <a:lnTo>
                  <a:pt x="4815064" y="2671762"/>
                </a:lnTo>
                <a:lnTo>
                  <a:pt x="4813476" y="2741612"/>
                </a:lnTo>
                <a:lnTo>
                  <a:pt x="4815064" y="2809875"/>
                </a:lnTo>
                <a:lnTo>
                  <a:pt x="4824589" y="2868612"/>
                </a:lnTo>
                <a:lnTo>
                  <a:pt x="4834114" y="2922587"/>
                </a:lnTo>
                <a:lnTo>
                  <a:pt x="4848401" y="2967037"/>
                </a:lnTo>
                <a:lnTo>
                  <a:pt x="4865864" y="3009900"/>
                </a:lnTo>
                <a:lnTo>
                  <a:pt x="4883326" y="3046412"/>
                </a:lnTo>
                <a:lnTo>
                  <a:pt x="4902376" y="3084512"/>
                </a:lnTo>
                <a:lnTo>
                  <a:pt x="4921426" y="3121025"/>
                </a:lnTo>
                <a:lnTo>
                  <a:pt x="4940476" y="3160712"/>
                </a:lnTo>
                <a:lnTo>
                  <a:pt x="4956351" y="3201987"/>
                </a:lnTo>
                <a:lnTo>
                  <a:pt x="4970639" y="3248025"/>
                </a:lnTo>
                <a:lnTo>
                  <a:pt x="4981751" y="3300412"/>
                </a:lnTo>
                <a:lnTo>
                  <a:pt x="4989689" y="3360737"/>
                </a:lnTo>
                <a:lnTo>
                  <a:pt x="4992864" y="3427412"/>
                </a:lnTo>
                <a:lnTo>
                  <a:pt x="4989689" y="3497262"/>
                </a:lnTo>
                <a:lnTo>
                  <a:pt x="4981751" y="3557587"/>
                </a:lnTo>
                <a:lnTo>
                  <a:pt x="4970639" y="3609975"/>
                </a:lnTo>
                <a:lnTo>
                  <a:pt x="4956351" y="3656012"/>
                </a:lnTo>
                <a:lnTo>
                  <a:pt x="4940476" y="3697287"/>
                </a:lnTo>
                <a:lnTo>
                  <a:pt x="4921426" y="3736975"/>
                </a:lnTo>
                <a:lnTo>
                  <a:pt x="4883326" y="3811587"/>
                </a:lnTo>
                <a:lnTo>
                  <a:pt x="4865864" y="3848100"/>
                </a:lnTo>
                <a:lnTo>
                  <a:pt x="4848401" y="3890962"/>
                </a:lnTo>
                <a:lnTo>
                  <a:pt x="4834114" y="3935412"/>
                </a:lnTo>
                <a:lnTo>
                  <a:pt x="4824589" y="3987800"/>
                </a:lnTo>
                <a:lnTo>
                  <a:pt x="4815064" y="4048125"/>
                </a:lnTo>
                <a:lnTo>
                  <a:pt x="4813476" y="4116387"/>
                </a:lnTo>
                <a:lnTo>
                  <a:pt x="4815064" y="4186237"/>
                </a:lnTo>
                <a:lnTo>
                  <a:pt x="4824589" y="4244975"/>
                </a:lnTo>
                <a:lnTo>
                  <a:pt x="4834114" y="4297362"/>
                </a:lnTo>
                <a:lnTo>
                  <a:pt x="4848401" y="4343400"/>
                </a:lnTo>
                <a:lnTo>
                  <a:pt x="4865864" y="4386262"/>
                </a:lnTo>
                <a:lnTo>
                  <a:pt x="4883326" y="4424362"/>
                </a:lnTo>
                <a:lnTo>
                  <a:pt x="4921426" y="4498975"/>
                </a:lnTo>
                <a:lnTo>
                  <a:pt x="4940476" y="4537075"/>
                </a:lnTo>
                <a:lnTo>
                  <a:pt x="4956351" y="4579937"/>
                </a:lnTo>
                <a:lnTo>
                  <a:pt x="4970639" y="4625975"/>
                </a:lnTo>
                <a:lnTo>
                  <a:pt x="4981751" y="4678362"/>
                </a:lnTo>
                <a:lnTo>
                  <a:pt x="4989689" y="4738687"/>
                </a:lnTo>
                <a:lnTo>
                  <a:pt x="4992864" y="4806950"/>
                </a:lnTo>
                <a:lnTo>
                  <a:pt x="4989689" y="4875212"/>
                </a:lnTo>
                <a:lnTo>
                  <a:pt x="4981751" y="4935537"/>
                </a:lnTo>
                <a:lnTo>
                  <a:pt x="4970639" y="4987925"/>
                </a:lnTo>
                <a:lnTo>
                  <a:pt x="4956351" y="5033962"/>
                </a:lnTo>
                <a:lnTo>
                  <a:pt x="4940476" y="5075237"/>
                </a:lnTo>
                <a:lnTo>
                  <a:pt x="4921426" y="5114925"/>
                </a:lnTo>
                <a:lnTo>
                  <a:pt x="4902376" y="5149850"/>
                </a:lnTo>
                <a:lnTo>
                  <a:pt x="4883326" y="5186362"/>
                </a:lnTo>
                <a:lnTo>
                  <a:pt x="4865864" y="5226050"/>
                </a:lnTo>
                <a:lnTo>
                  <a:pt x="4848401" y="5268912"/>
                </a:lnTo>
                <a:lnTo>
                  <a:pt x="4834114" y="5313362"/>
                </a:lnTo>
                <a:lnTo>
                  <a:pt x="4824589" y="5365750"/>
                </a:lnTo>
                <a:lnTo>
                  <a:pt x="4815064" y="5426075"/>
                </a:lnTo>
                <a:lnTo>
                  <a:pt x="4813476" y="5494337"/>
                </a:lnTo>
                <a:lnTo>
                  <a:pt x="4815064" y="5562600"/>
                </a:lnTo>
                <a:lnTo>
                  <a:pt x="4824589" y="5622925"/>
                </a:lnTo>
                <a:lnTo>
                  <a:pt x="4834114" y="5675312"/>
                </a:lnTo>
                <a:lnTo>
                  <a:pt x="4848401" y="5721350"/>
                </a:lnTo>
                <a:lnTo>
                  <a:pt x="4865864" y="5762625"/>
                </a:lnTo>
                <a:lnTo>
                  <a:pt x="4883326" y="5802312"/>
                </a:lnTo>
                <a:lnTo>
                  <a:pt x="4902376" y="5840412"/>
                </a:lnTo>
                <a:lnTo>
                  <a:pt x="4921426" y="5876925"/>
                </a:lnTo>
                <a:lnTo>
                  <a:pt x="4940476" y="5915025"/>
                </a:lnTo>
                <a:lnTo>
                  <a:pt x="4956351" y="5956300"/>
                </a:lnTo>
                <a:lnTo>
                  <a:pt x="4970639" y="6003925"/>
                </a:lnTo>
                <a:lnTo>
                  <a:pt x="4981751" y="6056312"/>
                </a:lnTo>
                <a:lnTo>
                  <a:pt x="4989689" y="6113462"/>
                </a:lnTo>
                <a:lnTo>
                  <a:pt x="4992864" y="6183312"/>
                </a:lnTo>
                <a:lnTo>
                  <a:pt x="4989689" y="6251575"/>
                </a:lnTo>
                <a:lnTo>
                  <a:pt x="4981751" y="6311900"/>
                </a:lnTo>
                <a:lnTo>
                  <a:pt x="4970639" y="6361112"/>
                </a:lnTo>
                <a:lnTo>
                  <a:pt x="4956351" y="6407150"/>
                </a:lnTo>
                <a:lnTo>
                  <a:pt x="4940476" y="6448425"/>
                </a:lnTo>
                <a:lnTo>
                  <a:pt x="4923014" y="6488112"/>
                </a:lnTo>
                <a:lnTo>
                  <a:pt x="4905551" y="6523037"/>
                </a:lnTo>
                <a:lnTo>
                  <a:pt x="4886501" y="6561137"/>
                </a:lnTo>
                <a:lnTo>
                  <a:pt x="4867451" y="6597650"/>
                </a:lnTo>
                <a:lnTo>
                  <a:pt x="4851576" y="6640512"/>
                </a:lnTo>
                <a:lnTo>
                  <a:pt x="4835701" y="6683375"/>
                </a:lnTo>
                <a:lnTo>
                  <a:pt x="4826176" y="6735762"/>
                </a:lnTo>
                <a:lnTo>
                  <a:pt x="4818239" y="6791325"/>
                </a:lnTo>
                <a:lnTo>
                  <a:pt x="48134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2097152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391" y="98384"/>
            <a:ext cx="4667445" cy="4667445"/>
          </a:xfrm>
          <a:prstGeom prst="rect">
            <a:avLst/>
          </a:prstGeom>
        </p:spPr>
      </p:pic>
      <p:sp>
        <p:nvSpPr>
          <p:cNvPr id="1048592" name="Rectángulo 5"/>
          <p:cNvSpPr/>
          <p:nvPr/>
        </p:nvSpPr>
        <p:spPr>
          <a:xfrm>
            <a:off x="6333441" y="4981171"/>
            <a:ext cx="505734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60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ODIN</a:t>
            </a:r>
            <a:r>
              <a:rPr lang="es-ES" sz="6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Securit</a:t>
            </a:r>
            <a:r>
              <a:rPr lang="es-ES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</a:t>
            </a:r>
            <a:endParaRPr lang="es-ES" sz="54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859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9" name="Título 1"/>
          <p:cNvSpPr>
            <a:spLocks noGrp="1"/>
          </p:cNvSpPr>
          <p:nvPr>
            <p:ph type="title"/>
          </p:nvPr>
        </p:nvSpPr>
        <p:spPr>
          <a:xfrm>
            <a:off x="552754" y="662682"/>
            <a:ext cx="7386582" cy="1095019"/>
          </a:xfrm>
        </p:spPr>
        <p:txBody>
          <a:bodyPr anchor="b">
            <a:normAutofit/>
          </a:bodyPr>
          <a:lstStyle/>
          <a:p>
            <a:pPr algn="ctr"/>
            <a:r>
              <a:rPr lang="es-EC" dirty="0"/>
              <a:t>¿Que es </a:t>
            </a:r>
            <a:r>
              <a:rPr lang="es-EC" dirty="0" err="1"/>
              <a:t>ODINsECURITY</a:t>
            </a:r>
            <a:r>
              <a:rPr lang="es-EC" dirty="0"/>
              <a:t>?</a:t>
            </a:r>
          </a:p>
        </p:txBody>
      </p:sp>
      <p:sp>
        <p:nvSpPr>
          <p:cNvPr id="104860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006736"/>
            <a:ext cx="12191998" cy="851265"/>
          </a:xfrm>
          <a:custGeom>
            <a:avLst/>
            <a:gdLst>
              <a:gd name="connsiteX0" fmla="*/ 619389 w 12191998"/>
              <a:gd name="connsiteY0" fmla="*/ 0 h 851265"/>
              <a:gd name="connsiteX1" fmla="*/ 687652 w 12191998"/>
              <a:gd name="connsiteY1" fmla="*/ 3175 h 851265"/>
              <a:gd name="connsiteX2" fmla="*/ 747977 w 12191998"/>
              <a:gd name="connsiteY2" fmla="*/ 9525 h 851265"/>
              <a:gd name="connsiteX3" fmla="*/ 800364 w 12191998"/>
              <a:gd name="connsiteY3" fmla="*/ 20637 h 851265"/>
              <a:gd name="connsiteX4" fmla="*/ 846402 w 12191998"/>
              <a:gd name="connsiteY4" fmla="*/ 36512 h 851265"/>
              <a:gd name="connsiteX5" fmla="*/ 887677 w 12191998"/>
              <a:gd name="connsiteY5" fmla="*/ 52387 h 851265"/>
              <a:gd name="connsiteX6" fmla="*/ 924189 w 12191998"/>
              <a:gd name="connsiteY6" fmla="*/ 68262 h 851265"/>
              <a:gd name="connsiteX7" fmla="*/ 962289 w 12191998"/>
              <a:gd name="connsiteY7" fmla="*/ 87312 h 851265"/>
              <a:gd name="connsiteX8" fmla="*/ 1000389 w 12191998"/>
              <a:gd name="connsiteY8" fmla="*/ 106362 h 851265"/>
              <a:gd name="connsiteX9" fmla="*/ 1036902 w 12191998"/>
              <a:gd name="connsiteY9" fmla="*/ 125412 h 851265"/>
              <a:gd name="connsiteX10" fmla="*/ 1078177 w 12191998"/>
              <a:gd name="connsiteY10" fmla="*/ 141287 h 851265"/>
              <a:gd name="connsiteX11" fmla="*/ 1124214 w 12191998"/>
              <a:gd name="connsiteY11" fmla="*/ 155575 h 851265"/>
              <a:gd name="connsiteX12" fmla="*/ 1176602 w 12191998"/>
              <a:gd name="connsiteY12" fmla="*/ 166687 h 851265"/>
              <a:gd name="connsiteX13" fmla="*/ 1236927 w 12191998"/>
              <a:gd name="connsiteY13" fmla="*/ 174625 h 851265"/>
              <a:gd name="connsiteX14" fmla="*/ 1305189 w 12191998"/>
              <a:gd name="connsiteY14" fmla="*/ 176212 h 851265"/>
              <a:gd name="connsiteX15" fmla="*/ 1373452 w 12191998"/>
              <a:gd name="connsiteY15" fmla="*/ 174625 h 851265"/>
              <a:gd name="connsiteX16" fmla="*/ 1433777 w 12191998"/>
              <a:gd name="connsiteY16" fmla="*/ 166687 h 851265"/>
              <a:gd name="connsiteX17" fmla="*/ 1486164 w 12191998"/>
              <a:gd name="connsiteY17" fmla="*/ 155575 h 851265"/>
              <a:gd name="connsiteX18" fmla="*/ 1532202 w 12191998"/>
              <a:gd name="connsiteY18" fmla="*/ 141287 h 851265"/>
              <a:gd name="connsiteX19" fmla="*/ 1573477 w 12191998"/>
              <a:gd name="connsiteY19" fmla="*/ 125412 h 851265"/>
              <a:gd name="connsiteX20" fmla="*/ 1609989 w 12191998"/>
              <a:gd name="connsiteY20" fmla="*/ 106362 h 851265"/>
              <a:gd name="connsiteX21" fmla="*/ 1648089 w 12191998"/>
              <a:gd name="connsiteY21" fmla="*/ 87312 h 851265"/>
              <a:gd name="connsiteX22" fmla="*/ 1686189 w 12191998"/>
              <a:gd name="connsiteY22" fmla="*/ 68262 h 851265"/>
              <a:gd name="connsiteX23" fmla="*/ 1722702 w 12191998"/>
              <a:gd name="connsiteY23" fmla="*/ 52387 h 851265"/>
              <a:gd name="connsiteX24" fmla="*/ 1763977 w 12191998"/>
              <a:gd name="connsiteY24" fmla="*/ 36512 h 851265"/>
              <a:gd name="connsiteX25" fmla="*/ 1810014 w 12191998"/>
              <a:gd name="connsiteY25" fmla="*/ 20637 h 851265"/>
              <a:gd name="connsiteX26" fmla="*/ 1862402 w 12191998"/>
              <a:gd name="connsiteY26" fmla="*/ 9525 h 851265"/>
              <a:gd name="connsiteX27" fmla="*/ 1922727 w 12191998"/>
              <a:gd name="connsiteY27" fmla="*/ 3175 h 851265"/>
              <a:gd name="connsiteX28" fmla="*/ 1990989 w 12191998"/>
              <a:gd name="connsiteY28" fmla="*/ 0 h 851265"/>
              <a:gd name="connsiteX29" fmla="*/ 2059252 w 12191998"/>
              <a:gd name="connsiteY29" fmla="*/ 3175 h 851265"/>
              <a:gd name="connsiteX30" fmla="*/ 2119577 w 12191998"/>
              <a:gd name="connsiteY30" fmla="*/ 9525 h 851265"/>
              <a:gd name="connsiteX31" fmla="*/ 2171964 w 12191998"/>
              <a:gd name="connsiteY31" fmla="*/ 20637 h 851265"/>
              <a:gd name="connsiteX32" fmla="*/ 2218002 w 12191998"/>
              <a:gd name="connsiteY32" fmla="*/ 36512 h 851265"/>
              <a:gd name="connsiteX33" fmla="*/ 2259277 w 12191998"/>
              <a:gd name="connsiteY33" fmla="*/ 52387 h 851265"/>
              <a:gd name="connsiteX34" fmla="*/ 2295789 w 12191998"/>
              <a:gd name="connsiteY34" fmla="*/ 68262 h 851265"/>
              <a:gd name="connsiteX35" fmla="*/ 2333889 w 12191998"/>
              <a:gd name="connsiteY35" fmla="*/ 87312 h 851265"/>
              <a:gd name="connsiteX36" fmla="*/ 2371989 w 12191998"/>
              <a:gd name="connsiteY36" fmla="*/ 106362 h 851265"/>
              <a:gd name="connsiteX37" fmla="*/ 2408502 w 12191998"/>
              <a:gd name="connsiteY37" fmla="*/ 125412 h 851265"/>
              <a:gd name="connsiteX38" fmla="*/ 2449777 w 12191998"/>
              <a:gd name="connsiteY38" fmla="*/ 141287 h 851265"/>
              <a:gd name="connsiteX39" fmla="*/ 2495814 w 12191998"/>
              <a:gd name="connsiteY39" fmla="*/ 155575 h 851265"/>
              <a:gd name="connsiteX40" fmla="*/ 2548202 w 12191998"/>
              <a:gd name="connsiteY40" fmla="*/ 166687 h 851265"/>
              <a:gd name="connsiteX41" fmla="*/ 2608527 w 12191998"/>
              <a:gd name="connsiteY41" fmla="*/ 174625 h 851265"/>
              <a:gd name="connsiteX42" fmla="*/ 2676789 w 12191998"/>
              <a:gd name="connsiteY42" fmla="*/ 176212 h 851265"/>
              <a:gd name="connsiteX43" fmla="*/ 2745052 w 12191998"/>
              <a:gd name="connsiteY43" fmla="*/ 174625 h 851265"/>
              <a:gd name="connsiteX44" fmla="*/ 2805377 w 12191998"/>
              <a:gd name="connsiteY44" fmla="*/ 166687 h 851265"/>
              <a:gd name="connsiteX45" fmla="*/ 2857764 w 12191998"/>
              <a:gd name="connsiteY45" fmla="*/ 155575 h 851265"/>
              <a:gd name="connsiteX46" fmla="*/ 2903802 w 12191998"/>
              <a:gd name="connsiteY46" fmla="*/ 141287 h 851265"/>
              <a:gd name="connsiteX47" fmla="*/ 2945077 w 12191998"/>
              <a:gd name="connsiteY47" fmla="*/ 125412 h 851265"/>
              <a:gd name="connsiteX48" fmla="*/ 2981589 w 12191998"/>
              <a:gd name="connsiteY48" fmla="*/ 106362 h 851265"/>
              <a:gd name="connsiteX49" fmla="*/ 3019689 w 12191998"/>
              <a:gd name="connsiteY49" fmla="*/ 87312 h 851265"/>
              <a:gd name="connsiteX50" fmla="*/ 3057789 w 12191998"/>
              <a:gd name="connsiteY50" fmla="*/ 68262 h 851265"/>
              <a:gd name="connsiteX51" fmla="*/ 3094302 w 12191998"/>
              <a:gd name="connsiteY51" fmla="*/ 52387 h 851265"/>
              <a:gd name="connsiteX52" fmla="*/ 3135577 w 12191998"/>
              <a:gd name="connsiteY52" fmla="*/ 36512 h 851265"/>
              <a:gd name="connsiteX53" fmla="*/ 3181614 w 12191998"/>
              <a:gd name="connsiteY53" fmla="*/ 20637 h 851265"/>
              <a:gd name="connsiteX54" fmla="*/ 3234002 w 12191998"/>
              <a:gd name="connsiteY54" fmla="*/ 9525 h 851265"/>
              <a:gd name="connsiteX55" fmla="*/ 3294327 w 12191998"/>
              <a:gd name="connsiteY55" fmla="*/ 3175 h 851265"/>
              <a:gd name="connsiteX56" fmla="*/ 3361002 w 12191998"/>
              <a:gd name="connsiteY56" fmla="*/ 0 h 851265"/>
              <a:gd name="connsiteX57" fmla="*/ 3430852 w 12191998"/>
              <a:gd name="connsiteY57" fmla="*/ 3175 h 851265"/>
              <a:gd name="connsiteX58" fmla="*/ 3491177 w 12191998"/>
              <a:gd name="connsiteY58" fmla="*/ 9525 h 851265"/>
              <a:gd name="connsiteX59" fmla="*/ 3543564 w 12191998"/>
              <a:gd name="connsiteY59" fmla="*/ 20637 h 851265"/>
              <a:gd name="connsiteX60" fmla="*/ 3589602 w 12191998"/>
              <a:gd name="connsiteY60" fmla="*/ 36512 h 851265"/>
              <a:gd name="connsiteX61" fmla="*/ 3630877 w 12191998"/>
              <a:gd name="connsiteY61" fmla="*/ 52387 h 851265"/>
              <a:gd name="connsiteX62" fmla="*/ 3667389 w 12191998"/>
              <a:gd name="connsiteY62" fmla="*/ 68262 h 851265"/>
              <a:gd name="connsiteX63" fmla="*/ 3705489 w 12191998"/>
              <a:gd name="connsiteY63" fmla="*/ 87312 h 851265"/>
              <a:gd name="connsiteX64" fmla="*/ 3743589 w 12191998"/>
              <a:gd name="connsiteY64" fmla="*/ 106362 h 851265"/>
              <a:gd name="connsiteX65" fmla="*/ 3780102 w 12191998"/>
              <a:gd name="connsiteY65" fmla="*/ 125412 h 851265"/>
              <a:gd name="connsiteX66" fmla="*/ 3821377 w 12191998"/>
              <a:gd name="connsiteY66" fmla="*/ 141287 h 851265"/>
              <a:gd name="connsiteX67" fmla="*/ 3867414 w 12191998"/>
              <a:gd name="connsiteY67" fmla="*/ 155575 h 851265"/>
              <a:gd name="connsiteX68" fmla="*/ 3919802 w 12191998"/>
              <a:gd name="connsiteY68" fmla="*/ 166687 h 851265"/>
              <a:gd name="connsiteX69" fmla="*/ 3980127 w 12191998"/>
              <a:gd name="connsiteY69" fmla="*/ 174625 h 851265"/>
              <a:gd name="connsiteX70" fmla="*/ 4048389 w 12191998"/>
              <a:gd name="connsiteY70" fmla="*/ 176212 h 851265"/>
              <a:gd name="connsiteX71" fmla="*/ 4116652 w 12191998"/>
              <a:gd name="connsiteY71" fmla="*/ 174625 h 851265"/>
              <a:gd name="connsiteX72" fmla="*/ 4176977 w 12191998"/>
              <a:gd name="connsiteY72" fmla="*/ 166687 h 851265"/>
              <a:gd name="connsiteX73" fmla="*/ 4229364 w 12191998"/>
              <a:gd name="connsiteY73" fmla="*/ 155575 h 851265"/>
              <a:gd name="connsiteX74" fmla="*/ 4275402 w 12191998"/>
              <a:gd name="connsiteY74" fmla="*/ 141287 h 851265"/>
              <a:gd name="connsiteX75" fmla="*/ 4316677 w 12191998"/>
              <a:gd name="connsiteY75" fmla="*/ 125412 h 851265"/>
              <a:gd name="connsiteX76" fmla="*/ 4353189 w 12191998"/>
              <a:gd name="connsiteY76" fmla="*/ 106362 h 851265"/>
              <a:gd name="connsiteX77" fmla="*/ 4429389 w 12191998"/>
              <a:gd name="connsiteY77" fmla="*/ 68262 h 851265"/>
              <a:gd name="connsiteX78" fmla="*/ 4465902 w 12191998"/>
              <a:gd name="connsiteY78" fmla="*/ 52387 h 851265"/>
              <a:gd name="connsiteX79" fmla="*/ 4507177 w 12191998"/>
              <a:gd name="connsiteY79" fmla="*/ 36512 h 851265"/>
              <a:gd name="connsiteX80" fmla="*/ 4553216 w 12191998"/>
              <a:gd name="connsiteY80" fmla="*/ 20637 h 851265"/>
              <a:gd name="connsiteX81" fmla="*/ 4605602 w 12191998"/>
              <a:gd name="connsiteY81" fmla="*/ 9525 h 851265"/>
              <a:gd name="connsiteX82" fmla="*/ 4665928 w 12191998"/>
              <a:gd name="connsiteY82" fmla="*/ 3175 h 851265"/>
              <a:gd name="connsiteX83" fmla="*/ 4734189 w 12191998"/>
              <a:gd name="connsiteY83" fmla="*/ 0 h 851265"/>
              <a:gd name="connsiteX84" fmla="*/ 4802453 w 12191998"/>
              <a:gd name="connsiteY84" fmla="*/ 3175 h 851265"/>
              <a:gd name="connsiteX85" fmla="*/ 4862777 w 12191998"/>
              <a:gd name="connsiteY85" fmla="*/ 9525 h 851265"/>
              <a:gd name="connsiteX86" fmla="*/ 4915165 w 12191998"/>
              <a:gd name="connsiteY86" fmla="*/ 20637 h 851265"/>
              <a:gd name="connsiteX87" fmla="*/ 4961202 w 12191998"/>
              <a:gd name="connsiteY87" fmla="*/ 36512 h 851265"/>
              <a:gd name="connsiteX88" fmla="*/ 5002478 w 12191998"/>
              <a:gd name="connsiteY88" fmla="*/ 52387 h 851265"/>
              <a:gd name="connsiteX89" fmla="*/ 5038989 w 12191998"/>
              <a:gd name="connsiteY89" fmla="*/ 68262 h 851265"/>
              <a:gd name="connsiteX90" fmla="*/ 5077091 w 12191998"/>
              <a:gd name="connsiteY90" fmla="*/ 87312 h 851265"/>
              <a:gd name="connsiteX91" fmla="*/ 5115189 w 12191998"/>
              <a:gd name="connsiteY91" fmla="*/ 106362 h 851265"/>
              <a:gd name="connsiteX92" fmla="*/ 5151702 w 12191998"/>
              <a:gd name="connsiteY92" fmla="*/ 125412 h 851265"/>
              <a:gd name="connsiteX93" fmla="*/ 5192978 w 12191998"/>
              <a:gd name="connsiteY93" fmla="*/ 141287 h 851265"/>
              <a:gd name="connsiteX94" fmla="*/ 5239014 w 12191998"/>
              <a:gd name="connsiteY94" fmla="*/ 155575 h 851265"/>
              <a:gd name="connsiteX95" fmla="*/ 5291401 w 12191998"/>
              <a:gd name="connsiteY95" fmla="*/ 166687 h 851265"/>
              <a:gd name="connsiteX96" fmla="*/ 5351727 w 12191998"/>
              <a:gd name="connsiteY96" fmla="*/ 174625 h 851265"/>
              <a:gd name="connsiteX97" fmla="*/ 5410199 w 12191998"/>
              <a:gd name="connsiteY97" fmla="*/ 175985 h 851265"/>
              <a:gd name="connsiteX98" fmla="*/ 5468671 w 12191998"/>
              <a:gd name="connsiteY98" fmla="*/ 174625 h 851265"/>
              <a:gd name="connsiteX99" fmla="*/ 5528996 w 12191998"/>
              <a:gd name="connsiteY99" fmla="*/ 166687 h 851265"/>
              <a:gd name="connsiteX100" fmla="*/ 5581383 w 12191998"/>
              <a:gd name="connsiteY100" fmla="*/ 155575 h 851265"/>
              <a:gd name="connsiteX101" fmla="*/ 5627421 w 12191998"/>
              <a:gd name="connsiteY101" fmla="*/ 141287 h 851265"/>
              <a:gd name="connsiteX102" fmla="*/ 5668696 w 12191998"/>
              <a:gd name="connsiteY102" fmla="*/ 125412 h 851265"/>
              <a:gd name="connsiteX103" fmla="*/ 5705210 w 12191998"/>
              <a:gd name="connsiteY103" fmla="*/ 106362 h 851265"/>
              <a:gd name="connsiteX104" fmla="*/ 5743308 w 12191998"/>
              <a:gd name="connsiteY104" fmla="*/ 87312 h 851265"/>
              <a:gd name="connsiteX105" fmla="*/ 5781408 w 12191998"/>
              <a:gd name="connsiteY105" fmla="*/ 68262 h 851265"/>
              <a:gd name="connsiteX106" fmla="*/ 5817921 w 12191998"/>
              <a:gd name="connsiteY106" fmla="*/ 52387 h 851265"/>
              <a:gd name="connsiteX107" fmla="*/ 5859196 w 12191998"/>
              <a:gd name="connsiteY107" fmla="*/ 36512 h 851265"/>
              <a:gd name="connsiteX108" fmla="*/ 5905234 w 12191998"/>
              <a:gd name="connsiteY108" fmla="*/ 20637 h 851265"/>
              <a:gd name="connsiteX109" fmla="*/ 5957621 w 12191998"/>
              <a:gd name="connsiteY109" fmla="*/ 9525 h 851265"/>
              <a:gd name="connsiteX110" fmla="*/ 6017948 w 12191998"/>
              <a:gd name="connsiteY110" fmla="*/ 3175 h 851265"/>
              <a:gd name="connsiteX111" fmla="*/ 6086210 w 12191998"/>
              <a:gd name="connsiteY111" fmla="*/ 0 h 851265"/>
              <a:gd name="connsiteX112" fmla="*/ 6095999 w 12191998"/>
              <a:gd name="connsiteY112" fmla="*/ 455 h 851265"/>
              <a:gd name="connsiteX113" fmla="*/ 6105789 w 12191998"/>
              <a:gd name="connsiteY113" fmla="*/ 0 h 851265"/>
              <a:gd name="connsiteX114" fmla="*/ 6174052 w 12191998"/>
              <a:gd name="connsiteY114" fmla="*/ 3175 h 851265"/>
              <a:gd name="connsiteX115" fmla="*/ 6234377 w 12191998"/>
              <a:gd name="connsiteY115" fmla="*/ 9525 h 851265"/>
              <a:gd name="connsiteX116" fmla="*/ 6286764 w 12191998"/>
              <a:gd name="connsiteY116" fmla="*/ 20637 h 851265"/>
              <a:gd name="connsiteX117" fmla="*/ 6332802 w 12191998"/>
              <a:gd name="connsiteY117" fmla="*/ 36512 h 851265"/>
              <a:gd name="connsiteX118" fmla="*/ 6374077 w 12191998"/>
              <a:gd name="connsiteY118" fmla="*/ 52387 h 851265"/>
              <a:gd name="connsiteX119" fmla="*/ 6410589 w 12191998"/>
              <a:gd name="connsiteY119" fmla="*/ 68262 h 851265"/>
              <a:gd name="connsiteX120" fmla="*/ 6448689 w 12191998"/>
              <a:gd name="connsiteY120" fmla="*/ 87312 h 851265"/>
              <a:gd name="connsiteX121" fmla="*/ 6486789 w 12191998"/>
              <a:gd name="connsiteY121" fmla="*/ 106362 h 851265"/>
              <a:gd name="connsiteX122" fmla="*/ 6523302 w 12191998"/>
              <a:gd name="connsiteY122" fmla="*/ 125412 h 851265"/>
              <a:gd name="connsiteX123" fmla="*/ 6564577 w 12191998"/>
              <a:gd name="connsiteY123" fmla="*/ 141287 h 851265"/>
              <a:gd name="connsiteX124" fmla="*/ 6610614 w 12191998"/>
              <a:gd name="connsiteY124" fmla="*/ 155575 h 851265"/>
              <a:gd name="connsiteX125" fmla="*/ 6663002 w 12191998"/>
              <a:gd name="connsiteY125" fmla="*/ 166687 h 851265"/>
              <a:gd name="connsiteX126" fmla="*/ 6723327 w 12191998"/>
              <a:gd name="connsiteY126" fmla="*/ 174625 h 851265"/>
              <a:gd name="connsiteX127" fmla="*/ 6781799 w 12191998"/>
              <a:gd name="connsiteY127" fmla="*/ 175985 h 851265"/>
              <a:gd name="connsiteX128" fmla="*/ 6840271 w 12191998"/>
              <a:gd name="connsiteY128" fmla="*/ 174625 h 851265"/>
              <a:gd name="connsiteX129" fmla="*/ 6900596 w 12191998"/>
              <a:gd name="connsiteY129" fmla="*/ 166687 h 851265"/>
              <a:gd name="connsiteX130" fmla="*/ 6952983 w 12191998"/>
              <a:gd name="connsiteY130" fmla="*/ 155575 h 851265"/>
              <a:gd name="connsiteX131" fmla="*/ 6999021 w 12191998"/>
              <a:gd name="connsiteY131" fmla="*/ 141287 h 851265"/>
              <a:gd name="connsiteX132" fmla="*/ 7040296 w 12191998"/>
              <a:gd name="connsiteY132" fmla="*/ 125412 h 851265"/>
              <a:gd name="connsiteX133" fmla="*/ 7076808 w 12191998"/>
              <a:gd name="connsiteY133" fmla="*/ 106362 h 851265"/>
              <a:gd name="connsiteX134" fmla="*/ 7114908 w 12191998"/>
              <a:gd name="connsiteY134" fmla="*/ 87312 h 851265"/>
              <a:gd name="connsiteX135" fmla="*/ 7153008 w 12191998"/>
              <a:gd name="connsiteY135" fmla="*/ 68262 h 851265"/>
              <a:gd name="connsiteX136" fmla="*/ 7189521 w 12191998"/>
              <a:gd name="connsiteY136" fmla="*/ 52387 h 851265"/>
              <a:gd name="connsiteX137" fmla="*/ 7230796 w 12191998"/>
              <a:gd name="connsiteY137" fmla="*/ 36512 h 851265"/>
              <a:gd name="connsiteX138" fmla="*/ 7276833 w 12191998"/>
              <a:gd name="connsiteY138" fmla="*/ 20637 h 851265"/>
              <a:gd name="connsiteX139" fmla="*/ 7329221 w 12191998"/>
              <a:gd name="connsiteY139" fmla="*/ 9525 h 851265"/>
              <a:gd name="connsiteX140" fmla="*/ 7389546 w 12191998"/>
              <a:gd name="connsiteY140" fmla="*/ 3175 h 851265"/>
              <a:gd name="connsiteX141" fmla="*/ 7457808 w 12191998"/>
              <a:gd name="connsiteY141" fmla="*/ 0 h 851265"/>
              <a:gd name="connsiteX142" fmla="*/ 7526071 w 12191998"/>
              <a:gd name="connsiteY142" fmla="*/ 3175 h 851265"/>
              <a:gd name="connsiteX143" fmla="*/ 7586396 w 12191998"/>
              <a:gd name="connsiteY143" fmla="*/ 9525 h 851265"/>
              <a:gd name="connsiteX144" fmla="*/ 7638783 w 12191998"/>
              <a:gd name="connsiteY144" fmla="*/ 20637 h 851265"/>
              <a:gd name="connsiteX145" fmla="*/ 7684821 w 12191998"/>
              <a:gd name="connsiteY145" fmla="*/ 36512 h 851265"/>
              <a:gd name="connsiteX146" fmla="*/ 7726096 w 12191998"/>
              <a:gd name="connsiteY146" fmla="*/ 52387 h 851265"/>
              <a:gd name="connsiteX147" fmla="*/ 7762608 w 12191998"/>
              <a:gd name="connsiteY147" fmla="*/ 68262 h 851265"/>
              <a:gd name="connsiteX148" fmla="*/ 7800708 w 12191998"/>
              <a:gd name="connsiteY148" fmla="*/ 87312 h 851265"/>
              <a:gd name="connsiteX149" fmla="*/ 7838808 w 12191998"/>
              <a:gd name="connsiteY149" fmla="*/ 106362 h 851265"/>
              <a:gd name="connsiteX150" fmla="*/ 7875321 w 12191998"/>
              <a:gd name="connsiteY150" fmla="*/ 125412 h 851265"/>
              <a:gd name="connsiteX151" fmla="*/ 7916596 w 12191998"/>
              <a:gd name="connsiteY151" fmla="*/ 141287 h 851265"/>
              <a:gd name="connsiteX152" fmla="*/ 7962633 w 12191998"/>
              <a:gd name="connsiteY152" fmla="*/ 155575 h 851265"/>
              <a:gd name="connsiteX153" fmla="*/ 8015021 w 12191998"/>
              <a:gd name="connsiteY153" fmla="*/ 166687 h 851265"/>
              <a:gd name="connsiteX154" fmla="*/ 8075346 w 12191998"/>
              <a:gd name="connsiteY154" fmla="*/ 174625 h 851265"/>
              <a:gd name="connsiteX155" fmla="*/ 8143608 w 12191998"/>
              <a:gd name="connsiteY155" fmla="*/ 176212 h 851265"/>
              <a:gd name="connsiteX156" fmla="*/ 8211871 w 12191998"/>
              <a:gd name="connsiteY156" fmla="*/ 174625 h 851265"/>
              <a:gd name="connsiteX157" fmla="*/ 8272196 w 12191998"/>
              <a:gd name="connsiteY157" fmla="*/ 166687 h 851265"/>
              <a:gd name="connsiteX158" fmla="*/ 8324583 w 12191998"/>
              <a:gd name="connsiteY158" fmla="*/ 155575 h 851265"/>
              <a:gd name="connsiteX159" fmla="*/ 8370621 w 12191998"/>
              <a:gd name="connsiteY159" fmla="*/ 141287 h 851265"/>
              <a:gd name="connsiteX160" fmla="*/ 8411896 w 12191998"/>
              <a:gd name="connsiteY160" fmla="*/ 125412 h 851265"/>
              <a:gd name="connsiteX161" fmla="*/ 8448408 w 12191998"/>
              <a:gd name="connsiteY161" fmla="*/ 106362 h 851265"/>
              <a:gd name="connsiteX162" fmla="*/ 8486508 w 12191998"/>
              <a:gd name="connsiteY162" fmla="*/ 87312 h 851265"/>
              <a:gd name="connsiteX163" fmla="*/ 8524608 w 12191998"/>
              <a:gd name="connsiteY163" fmla="*/ 68262 h 851265"/>
              <a:gd name="connsiteX164" fmla="*/ 8561120 w 12191998"/>
              <a:gd name="connsiteY164" fmla="*/ 52387 h 851265"/>
              <a:gd name="connsiteX165" fmla="*/ 8602396 w 12191998"/>
              <a:gd name="connsiteY165" fmla="*/ 36512 h 851265"/>
              <a:gd name="connsiteX166" fmla="*/ 8648432 w 12191998"/>
              <a:gd name="connsiteY166" fmla="*/ 20637 h 851265"/>
              <a:gd name="connsiteX167" fmla="*/ 8700820 w 12191998"/>
              <a:gd name="connsiteY167" fmla="*/ 9525 h 851265"/>
              <a:gd name="connsiteX168" fmla="*/ 8761146 w 12191998"/>
              <a:gd name="connsiteY168" fmla="*/ 3175 h 851265"/>
              <a:gd name="connsiteX169" fmla="*/ 8827820 w 12191998"/>
              <a:gd name="connsiteY169" fmla="*/ 0 h 851265"/>
              <a:gd name="connsiteX170" fmla="*/ 8897670 w 12191998"/>
              <a:gd name="connsiteY170" fmla="*/ 3175 h 851265"/>
              <a:gd name="connsiteX171" fmla="*/ 8957996 w 12191998"/>
              <a:gd name="connsiteY171" fmla="*/ 9525 h 851265"/>
              <a:gd name="connsiteX172" fmla="*/ 9010382 w 12191998"/>
              <a:gd name="connsiteY172" fmla="*/ 20637 h 851265"/>
              <a:gd name="connsiteX173" fmla="*/ 9056420 w 12191998"/>
              <a:gd name="connsiteY173" fmla="*/ 36512 h 851265"/>
              <a:gd name="connsiteX174" fmla="*/ 9097696 w 12191998"/>
              <a:gd name="connsiteY174" fmla="*/ 52387 h 851265"/>
              <a:gd name="connsiteX175" fmla="*/ 9134208 w 12191998"/>
              <a:gd name="connsiteY175" fmla="*/ 68262 h 851265"/>
              <a:gd name="connsiteX176" fmla="*/ 9172308 w 12191998"/>
              <a:gd name="connsiteY176" fmla="*/ 87312 h 851265"/>
              <a:gd name="connsiteX177" fmla="*/ 9210408 w 12191998"/>
              <a:gd name="connsiteY177" fmla="*/ 106362 h 851265"/>
              <a:gd name="connsiteX178" fmla="*/ 9246920 w 12191998"/>
              <a:gd name="connsiteY178" fmla="*/ 125412 h 851265"/>
              <a:gd name="connsiteX179" fmla="*/ 9288196 w 12191998"/>
              <a:gd name="connsiteY179" fmla="*/ 141287 h 851265"/>
              <a:gd name="connsiteX180" fmla="*/ 9334232 w 12191998"/>
              <a:gd name="connsiteY180" fmla="*/ 155575 h 851265"/>
              <a:gd name="connsiteX181" fmla="*/ 9386620 w 12191998"/>
              <a:gd name="connsiteY181" fmla="*/ 166687 h 851265"/>
              <a:gd name="connsiteX182" fmla="*/ 9446946 w 12191998"/>
              <a:gd name="connsiteY182" fmla="*/ 174625 h 851265"/>
              <a:gd name="connsiteX183" fmla="*/ 9515208 w 12191998"/>
              <a:gd name="connsiteY183" fmla="*/ 176212 h 851265"/>
              <a:gd name="connsiteX184" fmla="*/ 9583470 w 12191998"/>
              <a:gd name="connsiteY184" fmla="*/ 174625 h 851265"/>
              <a:gd name="connsiteX185" fmla="*/ 9643796 w 12191998"/>
              <a:gd name="connsiteY185" fmla="*/ 166687 h 851265"/>
              <a:gd name="connsiteX186" fmla="*/ 9696182 w 12191998"/>
              <a:gd name="connsiteY186" fmla="*/ 155575 h 851265"/>
              <a:gd name="connsiteX187" fmla="*/ 9742220 w 12191998"/>
              <a:gd name="connsiteY187" fmla="*/ 141287 h 851265"/>
              <a:gd name="connsiteX188" fmla="*/ 9783496 w 12191998"/>
              <a:gd name="connsiteY188" fmla="*/ 125412 h 851265"/>
              <a:gd name="connsiteX189" fmla="*/ 9820008 w 12191998"/>
              <a:gd name="connsiteY189" fmla="*/ 106362 h 851265"/>
              <a:gd name="connsiteX190" fmla="*/ 9896208 w 12191998"/>
              <a:gd name="connsiteY190" fmla="*/ 68262 h 851265"/>
              <a:gd name="connsiteX191" fmla="*/ 9932720 w 12191998"/>
              <a:gd name="connsiteY191" fmla="*/ 52387 h 851265"/>
              <a:gd name="connsiteX192" fmla="*/ 9973996 w 12191998"/>
              <a:gd name="connsiteY192" fmla="*/ 36512 h 851265"/>
              <a:gd name="connsiteX193" fmla="*/ 10020032 w 12191998"/>
              <a:gd name="connsiteY193" fmla="*/ 20637 h 851265"/>
              <a:gd name="connsiteX194" fmla="*/ 10072420 w 12191998"/>
              <a:gd name="connsiteY194" fmla="*/ 9525 h 851265"/>
              <a:gd name="connsiteX195" fmla="*/ 10132746 w 12191998"/>
              <a:gd name="connsiteY195" fmla="*/ 3175 h 851265"/>
              <a:gd name="connsiteX196" fmla="*/ 10201008 w 12191998"/>
              <a:gd name="connsiteY196" fmla="*/ 0 h 851265"/>
              <a:gd name="connsiteX197" fmla="*/ 10269270 w 12191998"/>
              <a:gd name="connsiteY197" fmla="*/ 3175 h 851265"/>
              <a:gd name="connsiteX198" fmla="*/ 10329596 w 12191998"/>
              <a:gd name="connsiteY198" fmla="*/ 9525 h 851265"/>
              <a:gd name="connsiteX199" fmla="*/ 10381982 w 12191998"/>
              <a:gd name="connsiteY199" fmla="*/ 20637 h 851265"/>
              <a:gd name="connsiteX200" fmla="*/ 10428020 w 12191998"/>
              <a:gd name="connsiteY200" fmla="*/ 36512 h 851265"/>
              <a:gd name="connsiteX201" fmla="*/ 10469296 w 12191998"/>
              <a:gd name="connsiteY201" fmla="*/ 52387 h 851265"/>
              <a:gd name="connsiteX202" fmla="*/ 10505808 w 12191998"/>
              <a:gd name="connsiteY202" fmla="*/ 68262 h 851265"/>
              <a:gd name="connsiteX203" fmla="*/ 10543908 w 12191998"/>
              <a:gd name="connsiteY203" fmla="*/ 87312 h 851265"/>
              <a:gd name="connsiteX204" fmla="*/ 10582008 w 12191998"/>
              <a:gd name="connsiteY204" fmla="*/ 106362 h 851265"/>
              <a:gd name="connsiteX205" fmla="*/ 10618520 w 12191998"/>
              <a:gd name="connsiteY205" fmla="*/ 125412 h 851265"/>
              <a:gd name="connsiteX206" fmla="*/ 10659796 w 12191998"/>
              <a:gd name="connsiteY206" fmla="*/ 141287 h 851265"/>
              <a:gd name="connsiteX207" fmla="*/ 10705832 w 12191998"/>
              <a:gd name="connsiteY207" fmla="*/ 155575 h 851265"/>
              <a:gd name="connsiteX208" fmla="*/ 10758220 w 12191998"/>
              <a:gd name="connsiteY208" fmla="*/ 166687 h 851265"/>
              <a:gd name="connsiteX209" fmla="*/ 10818546 w 12191998"/>
              <a:gd name="connsiteY209" fmla="*/ 174625 h 851265"/>
              <a:gd name="connsiteX210" fmla="*/ 10886808 w 12191998"/>
              <a:gd name="connsiteY210" fmla="*/ 176212 h 851265"/>
              <a:gd name="connsiteX211" fmla="*/ 10955070 w 12191998"/>
              <a:gd name="connsiteY211" fmla="*/ 174625 h 851265"/>
              <a:gd name="connsiteX212" fmla="*/ 11015396 w 12191998"/>
              <a:gd name="connsiteY212" fmla="*/ 166687 h 851265"/>
              <a:gd name="connsiteX213" fmla="*/ 11067782 w 12191998"/>
              <a:gd name="connsiteY213" fmla="*/ 155575 h 851265"/>
              <a:gd name="connsiteX214" fmla="*/ 11113820 w 12191998"/>
              <a:gd name="connsiteY214" fmla="*/ 141287 h 851265"/>
              <a:gd name="connsiteX215" fmla="*/ 11155096 w 12191998"/>
              <a:gd name="connsiteY215" fmla="*/ 125412 h 851265"/>
              <a:gd name="connsiteX216" fmla="*/ 11191608 w 12191998"/>
              <a:gd name="connsiteY216" fmla="*/ 106362 h 851265"/>
              <a:gd name="connsiteX217" fmla="*/ 11229708 w 12191998"/>
              <a:gd name="connsiteY217" fmla="*/ 87312 h 851265"/>
              <a:gd name="connsiteX218" fmla="*/ 11267808 w 12191998"/>
              <a:gd name="connsiteY218" fmla="*/ 68262 h 851265"/>
              <a:gd name="connsiteX219" fmla="*/ 11304320 w 12191998"/>
              <a:gd name="connsiteY219" fmla="*/ 52387 h 851265"/>
              <a:gd name="connsiteX220" fmla="*/ 11345596 w 12191998"/>
              <a:gd name="connsiteY220" fmla="*/ 36512 h 851265"/>
              <a:gd name="connsiteX221" fmla="*/ 11391632 w 12191998"/>
              <a:gd name="connsiteY221" fmla="*/ 20637 h 851265"/>
              <a:gd name="connsiteX222" fmla="*/ 11444020 w 12191998"/>
              <a:gd name="connsiteY222" fmla="*/ 9525 h 851265"/>
              <a:gd name="connsiteX223" fmla="*/ 11504346 w 12191998"/>
              <a:gd name="connsiteY223" fmla="*/ 3175 h 851265"/>
              <a:gd name="connsiteX224" fmla="*/ 11572608 w 12191998"/>
              <a:gd name="connsiteY224" fmla="*/ 0 h 851265"/>
              <a:gd name="connsiteX225" fmla="*/ 11640870 w 12191998"/>
              <a:gd name="connsiteY225" fmla="*/ 3175 h 851265"/>
              <a:gd name="connsiteX226" fmla="*/ 11701196 w 12191998"/>
              <a:gd name="connsiteY226" fmla="*/ 9525 h 851265"/>
              <a:gd name="connsiteX227" fmla="*/ 11753582 w 12191998"/>
              <a:gd name="connsiteY227" fmla="*/ 20637 h 851265"/>
              <a:gd name="connsiteX228" fmla="*/ 11799620 w 12191998"/>
              <a:gd name="connsiteY228" fmla="*/ 36512 h 851265"/>
              <a:gd name="connsiteX229" fmla="*/ 11840896 w 12191998"/>
              <a:gd name="connsiteY229" fmla="*/ 52387 h 851265"/>
              <a:gd name="connsiteX230" fmla="*/ 11877408 w 12191998"/>
              <a:gd name="connsiteY230" fmla="*/ 68262 h 851265"/>
              <a:gd name="connsiteX231" fmla="*/ 11915508 w 12191998"/>
              <a:gd name="connsiteY231" fmla="*/ 87312 h 851265"/>
              <a:gd name="connsiteX232" fmla="*/ 11953608 w 12191998"/>
              <a:gd name="connsiteY232" fmla="*/ 106362 h 851265"/>
              <a:gd name="connsiteX233" fmla="*/ 11990120 w 12191998"/>
              <a:gd name="connsiteY233" fmla="*/ 125412 h 851265"/>
              <a:gd name="connsiteX234" fmla="*/ 12031396 w 12191998"/>
              <a:gd name="connsiteY234" fmla="*/ 141287 h 851265"/>
              <a:gd name="connsiteX235" fmla="*/ 12077432 w 12191998"/>
              <a:gd name="connsiteY235" fmla="*/ 155575 h 851265"/>
              <a:gd name="connsiteX236" fmla="*/ 12129820 w 12191998"/>
              <a:gd name="connsiteY236" fmla="*/ 166688 h 851265"/>
              <a:gd name="connsiteX237" fmla="*/ 12190146 w 12191998"/>
              <a:gd name="connsiteY237" fmla="*/ 174625 h 851265"/>
              <a:gd name="connsiteX238" fmla="*/ 12191998 w 12191998"/>
              <a:gd name="connsiteY238" fmla="*/ 174668 h 851265"/>
              <a:gd name="connsiteX239" fmla="*/ 12191998 w 12191998"/>
              <a:gd name="connsiteY239" fmla="*/ 851265 h 851265"/>
              <a:gd name="connsiteX240" fmla="*/ 0 w 12191998"/>
              <a:gd name="connsiteY240" fmla="*/ 851265 h 851265"/>
              <a:gd name="connsiteX241" fmla="*/ 0 w 12191998"/>
              <a:gd name="connsiteY241" fmla="*/ 174668 h 851265"/>
              <a:gd name="connsiteX242" fmla="*/ 1852 w 12191998"/>
              <a:gd name="connsiteY242" fmla="*/ 174625 h 851265"/>
              <a:gd name="connsiteX243" fmla="*/ 62177 w 12191998"/>
              <a:gd name="connsiteY243" fmla="*/ 166687 h 851265"/>
              <a:gd name="connsiteX244" fmla="*/ 114564 w 12191998"/>
              <a:gd name="connsiteY244" fmla="*/ 155575 h 851265"/>
              <a:gd name="connsiteX245" fmla="*/ 160602 w 12191998"/>
              <a:gd name="connsiteY245" fmla="*/ 141287 h 851265"/>
              <a:gd name="connsiteX246" fmla="*/ 201877 w 12191998"/>
              <a:gd name="connsiteY246" fmla="*/ 125412 h 851265"/>
              <a:gd name="connsiteX247" fmla="*/ 238389 w 12191998"/>
              <a:gd name="connsiteY247" fmla="*/ 106362 h 851265"/>
              <a:gd name="connsiteX248" fmla="*/ 276489 w 12191998"/>
              <a:gd name="connsiteY248" fmla="*/ 87312 h 851265"/>
              <a:gd name="connsiteX249" fmla="*/ 314589 w 12191998"/>
              <a:gd name="connsiteY249" fmla="*/ 68262 h 851265"/>
              <a:gd name="connsiteX250" fmla="*/ 351102 w 12191998"/>
              <a:gd name="connsiteY250" fmla="*/ 52387 h 851265"/>
              <a:gd name="connsiteX251" fmla="*/ 392377 w 12191998"/>
              <a:gd name="connsiteY251" fmla="*/ 36512 h 851265"/>
              <a:gd name="connsiteX252" fmla="*/ 438414 w 12191998"/>
              <a:gd name="connsiteY252" fmla="*/ 20637 h 851265"/>
              <a:gd name="connsiteX253" fmla="*/ 490802 w 12191998"/>
              <a:gd name="connsiteY253" fmla="*/ 9525 h 851265"/>
              <a:gd name="connsiteX254" fmla="*/ 551127 w 12191998"/>
              <a:gd name="connsiteY254" fmla="*/ 3175 h 851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</a:cxnLst>
            <a:rect l="l" t="t" r="r" b="b"/>
            <a:pathLst>
              <a:path w="12191998" h="851265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6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2" y="36512"/>
                </a:lnTo>
                <a:lnTo>
                  <a:pt x="5002478" y="52387"/>
                </a:lnTo>
                <a:lnTo>
                  <a:pt x="5038989" y="68262"/>
                </a:lnTo>
                <a:lnTo>
                  <a:pt x="5077091" y="87312"/>
                </a:lnTo>
                <a:lnTo>
                  <a:pt x="5115189" y="106362"/>
                </a:lnTo>
                <a:lnTo>
                  <a:pt x="5151702" y="125412"/>
                </a:lnTo>
                <a:lnTo>
                  <a:pt x="5192978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10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8" y="3175"/>
                </a:lnTo>
                <a:lnTo>
                  <a:pt x="6086210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1998" y="174668"/>
                </a:lnTo>
                <a:lnTo>
                  <a:pt x="12191998" y="851265"/>
                </a:lnTo>
                <a:lnTo>
                  <a:pt x="0" y="851265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97153" name="Imagen 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625330" y="662682"/>
            <a:ext cx="2447925" cy="5192395"/>
          </a:xfrm>
          <a:prstGeom prst="rect">
            <a:avLst/>
          </a:prstGeom>
        </p:spPr>
      </p:pic>
      <p:pic>
        <p:nvPicPr>
          <p:cNvPr id="2097154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920" y="1708134"/>
            <a:ext cx="3101490" cy="3101490"/>
          </a:xfrm>
          <a:prstGeom prst="rect">
            <a:avLst/>
          </a:prstGeom>
        </p:spPr>
      </p:pic>
      <p:sp>
        <p:nvSpPr>
          <p:cNvPr id="1048601" name="Rectángulo 10"/>
          <p:cNvSpPr/>
          <p:nvPr/>
        </p:nvSpPr>
        <p:spPr>
          <a:xfrm>
            <a:off x="1783994" y="4961283"/>
            <a:ext cx="505734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60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ODIN</a:t>
            </a:r>
            <a:r>
              <a:rPr lang="es-ES" sz="6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Securit</a:t>
            </a:r>
            <a:r>
              <a:rPr lang="es-ES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</a:t>
            </a:r>
            <a:endParaRPr lang="es-ES" sz="54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8602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48603" name="Título 1"/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Componentes empleados</a:t>
            </a:r>
            <a:endParaRPr lang="zh-CN" altLang="en-US"/>
          </a:p>
        </p:txBody>
      </p:sp>
      <p:sp>
        <p:nvSpPr>
          <p:cNvPr id="1048604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006736"/>
            <a:ext cx="12191998" cy="851265"/>
          </a:xfrm>
          <a:custGeom>
            <a:avLst/>
            <a:gdLst>
              <a:gd name="connsiteX0" fmla="*/ 619389 w 12191998"/>
              <a:gd name="connsiteY0" fmla="*/ 0 h 851265"/>
              <a:gd name="connsiteX1" fmla="*/ 687652 w 12191998"/>
              <a:gd name="connsiteY1" fmla="*/ 3175 h 851265"/>
              <a:gd name="connsiteX2" fmla="*/ 747977 w 12191998"/>
              <a:gd name="connsiteY2" fmla="*/ 9525 h 851265"/>
              <a:gd name="connsiteX3" fmla="*/ 800364 w 12191998"/>
              <a:gd name="connsiteY3" fmla="*/ 20637 h 851265"/>
              <a:gd name="connsiteX4" fmla="*/ 846402 w 12191998"/>
              <a:gd name="connsiteY4" fmla="*/ 36512 h 851265"/>
              <a:gd name="connsiteX5" fmla="*/ 887677 w 12191998"/>
              <a:gd name="connsiteY5" fmla="*/ 52387 h 851265"/>
              <a:gd name="connsiteX6" fmla="*/ 924189 w 12191998"/>
              <a:gd name="connsiteY6" fmla="*/ 68262 h 851265"/>
              <a:gd name="connsiteX7" fmla="*/ 962289 w 12191998"/>
              <a:gd name="connsiteY7" fmla="*/ 87312 h 851265"/>
              <a:gd name="connsiteX8" fmla="*/ 1000389 w 12191998"/>
              <a:gd name="connsiteY8" fmla="*/ 106362 h 851265"/>
              <a:gd name="connsiteX9" fmla="*/ 1036902 w 12191998"/>
              <a:gd name="connsiteY9" fmla="*/ 125412 h 851265"/>
              <a:gd name="connsiteX10" fmla="*/ 1078177 w 12191998"/>
              <a:gd name="connsiteY10" fmla="*/ 141287 h 851265"/>
              <a:gd name="connsiteX11" fmla="*/ 1124214 w 12191998"/>
              <a:gd name="connsiteY11" fmla="*/ 155575 h 851265"/>
              <a:gd name="connsiteX12" fmla="*/ 1176602 w 12191998"/>
              <a:gd name="connsiteY12" fmla="*/ 166687 h 851265"/>
              <a:gd name="connsiteX13" fmla="*/ 1236927 w 12191998"/>
              <a:gd name="connsiteY13" fmla="*/ 174625 h 851265"/>
              <a:gd name="connsiteX14" fmla="*/ 1305189 w 12191998"/>
              <a:gd name="connsiteY14" fmla="*/ 176212 h 851265"/>
              <a:gd name="connsiteX15" fmla="*/ 1373452 w 12191998"/>
              <a:gd name="connsiteY15" fmla="*/ 174625 h 851265"/>
              <a:gd name="connsiteX16" fmla="*/ 1433777 w 12191998"/>
              <a:gd name="connsiteY16" fmla="*/ 166687 h 851265"/>
              <a:gd name="connsiteX17" fmla="*/ 1486164 w 12191998"/>
              <a:gd name="connsiteY17" fmla="*/ 155575 h 851265"/>
              <a:gd name="connsiteX18" fmla="*/ 1532202 w 12191998"/>
              <a:gd name="connsiteY18" fmla="*/ 141287 h 851265"/>
              <a:gd name="connsiteX19" fmla="*/ 1573477 w 12191998"/>
              <a:gd name="connsiteY19" fmla="*/ 125412 h 851265"/>
              <a:gd name="connsiteX20" fmla="*/ 1609989 w 12191998"/>
              <a:gd name="connsiteY20" fmla="*/ 106362 h 851265"/>
              <a:gd name="connsiteX21" fmla="*/ 1648089 w 12191998"/>
              <a:gd name="connsiteY21" fmla="*/ 87312 h 851265"/>
              <a:gd name="connsiteX22" fmla="*/ 1686189 w 12191998"/>
              <a:gd name="connsiteY22" fmla="*/ 68262 h 851265"/>
              <a:gd name="connsiteX23" fmla="*/ 1722702 w 12191998"/>
              <a:gd name="connsiteY23" fmla="*/ 52387 h 851265"/>
              <a:gd name="connsiteX24" fmla="*/ 1763977 w 12191998"/>
              <a:gd name="connsiteY24" fmla="*/ 36512 h 851265"/>
              <a:gd name="connsiteX25" fmla="*/ 1810014 w 12191998"/>
              <a:gd name="connsiteY25" fmla="*/ 20637 h 851265"/>
              <a:gd name="connsiteX26" fmla="*/ 1862402 w 12191998"/>
              <a:gd name="connsiteY26" fmla="*/ 9525 h 851265"/>
              <a:gd name="connsiteX27" fmla="*/ 1922727 w 12191998"/>
              <a:gd name="connsiteY27" fmla="*/ 3175 h 851265"/>
              <a:gd name="connsiteX28" fmla="*/ 1990989 w 12191998"/>
              <a:gd name="connsiteY28" fmla="*/ 0 h 851265"/>
              <a:gd name="connsiteX29" fmla="*/ 2059252 w 12191998"/>
              <a:gd name="connsiteY29" fmla="*/ 3175 h 851265"/>
              <a:gd name="connsiteX30" fmla="*/ 2119577 w 12191998"/>
              <a:gd name="connsiteY30" fmla="*/ 9525 h 851265"/>
              <a:gd name="connsiteX31" fmla="*/ 2171964 w 12191998"/>
              <a:gd name="connsiteY31" fmla="*/ 20637 h 851265"/>
              <a:gd name="connsiteX32" fmla="*/ 2218002 w 12191998"/>
              <a:gd name="connsiteY32" fmla="*/ 36512 h 851265"/>
              <a:gd name="connsiteX33" fmla="*/ 2259277 w 12191998"/>
              <a:gd name="connsiteY33" fmla="*/ 52387 h 851265"/>
              <a:gd name="connsiteX34" fmla="*/ 2295789 w 12191998"/>
              <a:gd name="connsiteY34" fmla="*/ 68262 h 851265"/>
              <a:gd name="connsiteX35" fmla="*/ 2333889 w 12191998"/>
              <a:gd name="connsiteY35" fmla="*/ 87312 h 851265"/>
              <a:gd name="connsiteX36" fmla="*/ 2371989 w 12191998"/>
              <a:gd name="connsiteY36" fmla="*/ 106362 h 851265"/>
              <a:gd name="connsiteX37" fmla="*/ 2408502 w 12191998"/>
              <a:gd name="connsiteY37" fmla="*/ 125412 h 851265"/>
              <a:gd name="connsiteX38" fmla="*/ 2449777 w 12191998"/>
              <a:gd name="connsiteY38" fmla="*/ 141287 h 851265"/>
              <a:gd name="connsiteX39" fmla="*/ 2495814 w 12191998"/>
              <a:gd name="connsiteY39" fmla="*/ 155575 h 851265"/>
              <a:gd name="connsiteX40" fmla="*/ 2548202 w 12191998"/>
              <a:gd name="connsiteY40" fmla="*/ 166687 h 851265"/>
              <a:gd name="connsiteX41" fmla="*/ 2608527 w 12191998"/>
              <a:gd name="connsiteY41" fmla="*/ 174625 h 851265"/>
              <a:gd name="connsiteX42" fmla="*/ 2676789 w 12191998"/>
              <a:gd name="connsiteY42" fmla="*/ 176212 h 851265"/>
              <a:gd name="connsiteX43" fmla="*/ 2745052 w 12191998"/>
              <a:gd name="connsiteY43" fmla="*/ 174625 h 851265"/>
              <a:gd name="connsiteX44" fmla="*/ 2805377 w 12191998"/>
              <a:gd name="connsiteY44" fmla="*/ 166687 h 851265"/>
              <a:gd name="connsiteX45" fmla="*/ 2857764 w 12191998"/>
              <a:gd name="connsiteY45" fmla="*/ 155575 h 851265"/>
              <a:gd name="connsiteX46" fmla="*/ 2903802 w 12191998"/>
              <a:gd name="connsiteY46" fmla="*/ 141287 h 851265"/>
              <a:gd name="connsiteX47" fmla="*/ 2945077 w 12191998"/>
              <a:gd name="connsiteY47" fmla="*/ 125412 h 851265"/>
              <a:gd name="connsiteX48" fmla="*/ 2981589 w 12191998"/>
              <a:gd name="connsiteY48" fmla="*/ 106362 h 851265"/>
              <a:gd name="connsiteX49" fmla="*/ 3019689 w 12191998"/>
              <a:gd name="connsiteY49" fmla="*/ 87312 h 851265"/>
              <a:gd name="connsiteX50" fmla="*/ 3057789 w 12191998"/>
              <a:gd name="connsiteY50" fmla="*/ 68262 h 851265"/>
              <a:gd name="connsiteX51" fmla="*/ 3094302 w 12191998"/>
              <a:gd name="connsiteY51" fmla="*/ 52387 h 851265"/>
              <a:gd name="connsiteX52" fmla="*/ 3135577 w 12191998"/>
              <a:gd name="connsiteY52" fmla="*/ 36512 h 851265"/>
              <a:gd name="connsiteX53" fmla="*/ 3181614 w 12191998"/>
              <a:gd name="connsiteY53" fmla="*/ 20637 h 851265"/>
              <a:gd name="connsiteX54" fmla="*/ 3234002 w 12191998"/>
              <a:gd name="connsiteY54" fmla="*/ 9525 h 851265"/>
              <a:gd name="connsiteX55" fmla="*/ 3294327 w 12191998"/>
              <a:gd name="connsiteY55" fmla="*/ 3175 h 851265"/>
              <a:gd name="connsiteX56" fmla="*/ 3361002 w 12191998"/>
              <a:gd name="connsiteY56" fmla="*/ 0 h 851265"/>
              <a:gd name="connsiteX57" fmla="*/ 3430852 w 12191998"/>
              <a:gd name="connsiteY57" fmla="*/ 3175 h 851265"/>
              <a:gd name="connsiteX58" fmla="*/ 3491177 w 12191998"/>
              <a:gd name="connsiteY58" fmla="*/ 9525 h 851265"/>
              <a:gd name="connsiteX59" fmla="*/ 3543564 w 12191998"/>
              <a:gd name="connsiteY59" fmla="*/ 20637 h 851265"/>
              <a:gd name="connsiteX60" fmla="*/ 3589602 w 12191998"/>
              <a:gd name="connsiteY60" fmla="*/ 36512 h 851265"/>
              <a:gd name="connsiteX61" fmla="*/ 3630877 w 12191998"/>
              <a:gd name="connsiteY61" fmla="*/ 52387 h 851265"/>
              <a:gd name="connsiteX62" fmla="*/ 3667389 w 12191998"/>
              <a:gd name="connsiteY62" fmla="*/ 68262 h 851265"/>
              <a:gd name="connsiteX63" fmla="*/ 3705489 w 12191998"/>
              <a:gd name="connsiteY63" fmla="*/ 87312 h 851265"/>
              <a:gd name="connsiteX64" fmla="*/ 3743589 w 12191998"/>
              <a:gd name="connsiteY64" fmla="*/ 106362 h 851265"/>
              <a:gd name="connsiteX65" fmla="*/ 3780102 w 12191998"/>
              <a:gd name="connsiteY65" fmla="*/ 125412 h 851265"/>
              <a:gd name="connsiteX66" fmla="*/ 3821377 w 12191998"/>
              <a:gd name="connsiteY66" fmla="*/ 141287 h 851265"/>
              <a:gd name="connsiteX67" fmla="*/ 3867414 w 12191998"/>
              <a:gd name="connsiteY67" fmla="*/ 155575 h 851265"/>
              <a:gd name="connsiteX68" fmla="*/ 3919802 w 12191998"/>
              <a:gd name="connsiteY68" fmla="*/ 166687 h 851265"/>
              <a:gd name="connsiteX69" fmla="*/ 3980127 w 12191998"/>
              <a:gd name="connsiteY69" fmla="*/ 174625 h 851265"/>
              <a:gd name="connsiteX70" fmla="*/ 4048389 w 12191998"/>
              <a:gd name="connsiteY70" fmla="*/ 176212 h 851265"/>
              <a:gd name="connsiteX71" fmla="*/ 4116652 w 12191998"/>
              <a:gd name="connsiteY71" fmla="*/ 174625 h 851265"/>
              <a:gd name="connsiteX72" fmla="*/ 4176977 w 12191998"/>
              <a:gd name="connsiteY72" fmla="*/ 166687 h 851265"/>
              <a:gd name="connsiteX73" fmla="*/ 4229364 w 12191998"/>
              <a:gd name="connsiteY73" fmla="*/ 155575 h 851265"/>
              <a:gd name="connsiteX74" fmla="*/ 4275402 w 12191998"/>
              <a:gd name="connsiteY74" fmla="*/ 141287 h 851265"/>
              <a:gd name="connsiteX75" fmla="*/ 4316677 w 12191998"/>
              <a:gd name="connsiteY75" fmla="*/ 125412 h 851265"/>
              <a:gd name="connsiteX76" fmla="*/ 4353189 w 12191998"/>
              <a:gd name="connsiteY76" fmla="*/ 106362 h 851265"/>
              <a:gd name="connsiteX77" fmla="*/ 4429389 w 12191998"/>
              <a:gd name="connsiteY77" fmla="*/ 68262 h 851265"/>
              <a:gd name="connsiteX78" fmla="*/ 4465902 w 12191998"/>
              <a:gd name="connsiteY78" fmla="*/ 52387 h 851265"/>
              <a:gd name="connsiteX79" fmla="*/ 4507177 w 12191998"/>
              <a:gd name="connsiteY79" fmla="*/ 36512 h 851265"/>
              <a:gd name="connsiteX80" fmla="*/ 4553216 w 12191998"/>
              <a:gd name="connsiteY80" fmla="*/ 20637 h 851265"/>
              <a:gd name="connsiteX81" fmla="*/ 4605602 w 12191998"/>
              <a:gd name="connsiteY81" fmla="*/ 9525 h 851265"/>
              <a:gd name="connsiteX82" fmla="*/ 4665928 w 12191998"/>
              <a:gd name="connsiteY82" fmla="*/ 3175 h 851265"/>
              <a:gd name="connsiteX83" fmla="*/ 4734189 w 12191998"/>
              <a:gd name="connsiteY83" fmla="*/ 0 h 851265"/>
              <a:gd name="connsiteX84" fmla="*/ 4802453 w 12191998"/>
              <a:gd name="connsiteY84" fmla="*/ 3175 h 851265"/>
              <a:gd name="connsiteX85" fmla="*/ 4862777 w 12191998"/>
              <a:gd name="connsiteY85" fmla="*/ 9525 h 851265"/>
              <a:gd name="connsiteX86" fmla="*/ 4915165 w 12191998"/>
              <a:gd name="connsiteY86" fmla="*/ 20637 h 851265"/>
              <a:gd name="connsiteX87" fmla="*/ 4961202 w 12191998"/>
              <a:gd name="connsiteY87" fmla="*/ 36512 h 851265"/>
              <a:gd name="connsiteX88" fmla="*/ 5002478 w 12191998"/>
              <a:gd name="connsiteY88" fmla="*/ 52387 h 851265"/>
              <a:gd name="connsiteX89" fmla="*/ 5038989 w 12191998"/>
              <a:gd name="connsiteY89" fmla="*/ 68262 h 851265"/>
              <a:gd name="connsiteX90" fmla="*/ 5077091 w 12191998"/>
              <a:gd name="connsiteY90" fmla="*/ 87312 h 851265"/>
              <a:gd name="connsiteX91" fmla="*/ 5115189 w 12191998"/>
              <a:gd name="connsiteY91" fmla="*/ 106362 h 851265"/>
              <a:gd name="connsiteX92" fmla="*/ 5151702 w 12191998"/>
              <a:gd name="connsiteY92" fmla="*/ 125412 h 851265"/>
              <a:gd name="connsiteX93" fmla="*/ 5192978 w 12191998"/>
              <a:gd name="connsiteY93" fmla="*/ 141287 h 851265"/>
              <a:gd name="connsiteX94" fmla="*/ 5239014 w 12191998"/>
              <a:gd name="connsiteY94" fmla="*/ 155575 h 851265"/>
              <a:gd name="connsiteX95" fmla="*/ 5291401 w 12191998"/>
              <a:gd name="connsiteY95" fmla="*/ 166687 h 851265"/>
              <a:gd name="connsiteX96" fmla="*/ 5351727 w 12191998"/>
              <a:gd name="connsiteY96" fmla="*/ 174625 h 851265"/>
              <a:gd name="connsiteX97" fmla="*/ 5410199 w 12191998"/>
              <a:gd name="connsiteY97" fmla="*/ 175985 h 851265"/>
              <a:gd name="connsiteX98" fmla="*/ 5468671 w 12191998"/>
              <a:gd name="connsiteY98" fmla="*/ 174625 h 851265"/>
              <a:gd name="connsiteX99" fmla="*/ 5528996 w 12191998"/>
              <a:gd name="connsiteY99" fmla="*/ 166687 h 851265"/>
              <a:gd name="connsiteX100" fmla="*/ 5581383 w 12191998"/>
              <a:gd name="connsiteY100" fmla="*/ 155575 h 851265"/>
              <a:gd name="connsiteX101" fmla="*/ 5627421 w 12191998"/>
              <a:gd name="connsiteY101" fmla="*/ 141287 h 851265"/>
              <a:gd name="connsiteX102" fmla="*/ 5668696 w 12191998"/>
              <a:gd name="connsiteY102" fmla="*/ 125412 h 851265"/>
              <a:gd name="connsiteX103" fmla="*/ 5705210 w 12191998"/>
              <a:gd name="connsiteY103" fmla="*/ 106362 h 851265"/>
              <a:gd name="connsiteX104" fmla="*/ 5743308 w 12191998"/>
              <a:gd name="connsiteY104" fmla="*/ 87312 h 851265"/>
              <a:gd name="connsiteX105" fmla="*/ 5781408 w 12191998"/>
              <a:gd name="connsiteY105" fmla="*/ 68262 h 851265"/>
              <a:gd name="connsiteX106" fmla="*/ 5817921 w 12191998"/>
              <a:gd name="connsiteY106" fmla="*/ 52387 h 851265"/>
              <a:gd name="connsiteX107" fmla="*/ 5859196 w 12191998"/>
              <a:gd name="connsiteY107" fmla="*/ 36512 h 851265"/>
              <a:gd name="connsiteX108" fmla="*/ 5905234 w 12191998"/>
              <a:gd name="connsiteY108" fmla="*/ 20637 h 851265"/>
              <a:gd name="connsiteX109" fmla="*/ 5957621 w 12191998"/>
              <a:gd name="connsiteY109" fmla="*/ 9525 h 851265"/>
              <a:gd name="connsiteX110" fmla="*/ 6017948 w 12191998"/>
              <a:gd name="connsiteY110" fmla="*/ 3175 h 851265"/>
              <a:gd name="connsiteX111" fmla="*/ 6086210 w 12191998"/>
              <a:gd name="connsiteY111" fmla="*/ 0 h 851265"/>
              <a:gd name="connsiteX112" fmla="*/ 6095999 w 12191998"/>
              <a:gd name="connsiteY112" fmla="*/ 455 h 851265"/>
              <a:gd name="connsiteX113" fmla="*/ 6105789 w 12191998"/>
              <a:gd name="connsiteY113" fmla="*/ 0 h 851265"/>
              <a:gd name="connsiteX114" fmla="*/ 6174052 w 12191998"/>
              <a:gd name="connsiteY114" fmla="*/ 3175 h 851265"/>
              <a:gd name="connsiteX115" fmla="*/ 6234377 w 12191998"/>
              <a:gd name="connsiteY115" fmla="*/ 9525 h 851265"/>
              <a:gd name="connsiteX116" fmla="*/ 6286764 w 12191998"/>
              <a:gd name="connsiteY116" fmla="*/ 20637 h 851265"/>
              <a:gd name="connsiteX117" fmla="*/ 6332802 w 12191998"/>
              <a:gd name="connsiteY117" fmla="*/ 36512 h 851265"/>
              <a:gd name="connsiteX118" fmla="*/ 6374077 w 12191998"/>
              <a:gd name="connsiteY118" fmla="*/ 52387 h 851265"/>
              <a:gd name="connsiteX119" fmla="*/ 6410589 w 12191998"/>
              <a:gd name="connsiteY119" fmla="*/ 68262 h 851265"/>
              <a:gd name="connsiteX120" fmla="*/ 6448689 w 12191998"/>
              <a:gd name="connsiteY120" fmla="*/ 87312 h 851265"/>
              <a:gd name="connsiteX121" fmla="*/ 6486789 w 12191998"/>
              <a:gd name="connsiteY121" fmla="*/ 106362 h 851265"/>
              <a:gd name="connsiteX122" fmla="*/ 6523302 w 12191998"/>
              <a:gd name="connsiteY122" fmla="*/ 125412 h 851265"/>
              <a:gd name="connsiteX123" fmla="*/ 6564577 w 12191998"/>
              <a:gd name="connsiteY123" fmla="*/ 141287 h 851265"/>
              <a:gd name="connsiteX124" fmla="*/ 6610614 w 12191998"/>
              <a:gd name="connsiteY124" fmla="*/ 155575 h 851265"/>
              <a:gd name="connsiteX125" fmla="*/ 6663002 w 12191998"/>
              <a:gd name="connsiteY125" fmla="*/ 166687 h 851265"/>
              <a:gd name="connsiteX126" fmla="*/ 6723327 w 12191998"/>
              <a:gd name="connsiteY126" fmla="*/ 174625 h 851265"/>
              <a:gd name="connsiteX127" fmla="*/ 6781799 w 12191998"/>
              <a:gd name="connsiteY127" fmla="*/ 175985 h 851265"/>
              <a:gd name="connsiteX128" fmla="*/ 6840271 w 12191998"/>
              <a:gd name="connsiteY128" fmla="*/ 174625 h 851265"/>
              <a:gd name="connsiteX129" fmla="*/ 6900596 w 12191998"/>
              <a:gd name="connsiteY129" fmla="*/ 166687 h 851265"/>
              <a:gd name="connsiteX130" fmla="*/ 6952983 w 12191998"/>
              <a:gd name="connsiteY130" fmla="*/ 155575 h 851265"/>
              <a:gd name="connsiteX131" fmla="*/ 6999021 w 12191998"/>
              <a:gd name="connsiteY131" fmla="*/ 141287 h 851265"/>
              <a:gd name="connsiteX132" fmla="*/ 7040296 w 12191998"/>
              <a:gd name="connsiteY132" fmla="*/ 125412 h 851265"/>
              <a:gd name="connsiteX133" fmla="*/ 7076808 w 12191998"/>
              <a:gd name="connsiteY133" fmla="*/ 106362 h 851265"/>
              <a:gd name="connsiteX134" fmla="*/ 7114908 w 12191998"/>
              <a:gd name="connsiteY134" fmla="*/ 87312 h 851265"/>
              <a:gd name="connsiteX135" fmla="*/ 7153008 w 12191998"/>
              <a:gd name="connsiteY135" fmla="*/ 68262 h 851265"/>
              <a:gd name="connsiteX136" fmla="*/ 7189521 w 12191998"/>
              <a:gd name="connsiteY136" fmla="*/ 52387 h 851265"/>
              <a:gd name="connsiteX137" fmla="*/ 7230796 w 12191998"/>
              <a:gd name="connsiteY137" fmla="*/ 36512 h 851265"/>
              <a:gd name="connsiteX138" fmla="*/ 7276833 w 12191998"/>
              <a:gd name="connsiteY138" fmla="*/ 20637 h 851265"/>
              <a:gd name="connsiteX139" fmla="*/ 7329221 w 12191998"/>
              <a:gd name="connsiteY139" fmla="*/ 9525 h 851265"/>
              <a:gd name="connsiteX140" fmla="*/ 7389546 w 12191998"/>
              <a:gd name="connsiteY140" fmla="*/ 3175 h 851265"/>
              <a:gd name="connsiteX141" fmla="*/ 7457808 w 12191998"/>
              <a:gd name="connsiteY141" fmla="*/ 0 h 851265"/>
              <a:gd name="connsiteX142" fmla="*/ 7526071 w 12191998"/>
              <a:gd name="connsiteY142" fmla="*/ 3175 h 851265"/>
              <a:gd name="connsiteX143" fmla="*/ 7586396 w 12191998"/>
              <a:gd name="connsiteY143" fmla="*/ 9525 h 851265"/>
              <a:gd name="connsiteX144" fmla="*/ 7638783 w 12191998"/>
              <a:gd name="connsiteY144" fmla="*/ 20637 h 851265"/>
              <a:gd name="connsiteX145" fmla="*/ 7684821 w 12191998"/>
              <a:gd name="connsiteY145" fmla="*/ 36512 h 851265"/>
              <a:gd name="connsiteX146" fmla="*/ 7726096 w 12191998"/>
              <a:gd name="connsiteY146" fmla="*/ 52387 h 851265"/>
              <a:gd name="connsiteX147" fmla="*/ 7762608 w 12191998"/>
              <a:gd name="connsiteY147" fmla="*/ 68262 h 851265"/>
              <a:gd name="connsiteX148" fmla="*/ 7800708 w 12191998"/>
              <a:gd name="connsiteY148" fmla="*/ 87312 h 851265"/>
              <a:gd name="connsiteX149" fmla="*/ 7838808 w 12191998"/>
              <a:gd name="connsiteY149" fmla="*/ 106362 h 851265"/>
              <a:gd name="connsiteX150" fmla="*/ 7875321 w 12191998"/>
              <a:gd name="connsiteY150" fmla="*/ 125412 h 851265"/>
              <a:gd name="connsiteX151" fmla="*/ 7916596 w 12191998"/>
              <a:gd name="connsiteY151" fmla="*/ 141287 h 851265"/>
              <a:gd name="connsiteX152" fmla="*/ 7962633 w 12191998"/>
              <a:gd name="connsiteY152" fmla="*/ 155575 h 851265"/>
              <a:gd name="connsiteX153" fmla="*/ 8015021 w 12191998"/>
              <a:gd name="connsiteY153" fmla="*/ 166687 h 851265"/>
              <a:gd name="connsiteX154" fmla="*/ 8075346 w 12191998"/>
              <a:gd name="connsiteY154" fmla="*/ 174625 h 851265"/>
              <a:gd name="connsiteX155" fmla="*/ 8143608 w 12191998"/>
              <a:gd name="connsiteY155" fmla="*/ 176212 h 851265"/>
              <a:gd name="connsiteX156" fmla="*/ 8211871 w 12191998"/>
              <a:gd name="connsiteY156" fmla="*/ 174625 h 851265"/>
              <a:gd name="connsiteX157" fmla="*/ 8272196 w 12191998"/>
              <a:gd name="connsiteY157" fmla="*/ 166687 h 851265"/>
              <a:gd name="connsiteX158" fmla="*/ 8324583 w 12191998"/>
              <a:gd name="connsiteY158" fmla="*/ 155575 h 851265"/>
              <a:gd name="connsiteX159" fmla="*/ 8370621 w 12191998"/>
              <a:gd name="connsiteY159" fmla="*/ 141287 h 851265"/>
              <a:gd name="connsiteX160" fmla="*/ 8411896 w 12191998"/>
              <a:gd name="connsiteY160" fmla="*/ 125412 h 851265"/>
              <a:gd name="connsiteX161" fmla="*/ 8448408 w 12191998"/>
              <a:gd name="connsiteY161" fmla="*/ 106362 h 851265"/>
              <a:gd name="connsiteX162" fmla="*/ 8486508 w 12191998"/>
              <a:gd name="connsiteY162" fmla="*/ 87312 h 851265"/>
              <a:gd name="connsiteX163" fmla="*/ 8524608 w 12191998"/>
              <a:gd name="connsiteY163" fmla="*/ 68262 h 851265"/>
              <a:gd name="connsiteX164" fmla="*/ 8561120 w 12191998"/>
              <a:gd name="connsiteY164" fmla="*/ 52387 h 851265"/>
              <a:gd name="connsiteX165" fmla="*/ 8602396 w 12191998"/>
              <a:gd name="connsiteY165" fmla="*/ 36512 h 851265"/>
              <a:gd name="connsiteX166" fmla="*/ 8648432 w 12191998"/>
              <a:gd name="connsiteY166" fmla="*/ 20637 h 851265"/>
              <a:gd name="connsiteX167" fmla="*/ 8700820 w 12191998"/>
              <a:gd name="connsiteY167" fmla="*/ 9525 h 851265"/>
              <a:gd name="connsiteX168" fmla="*/ 8761146 w 12191998"/>
              <a:gd name="connsiteY168" fmla="*/ 3175 h 851265"/>
              <a:gd name="connsiteX169" fmla="*/ 8827820 w 12191998"/>
              <a:gd name="connsiteY169" fmla="*/ 0 h 851265"/>
              <a:gd name="connsiteX170" fmla="*/ 8897670 w 12191998"/>
              <a:gd name="connsiteY170" fmla="*/ 3175 h 851265"/>
              <a:gd name="connsiteX171" fmla="*/ 8957996 w 12191998"/>
              <a:gd name="connsiteY171" fmla="*/ 9525 h 851265"/>
              <a:gd name="connsiteX172" fmla="*/ 9010382 w 12191998"/>
              <a:gd name="connsiteY172" fmla="*/ 20637 h 851265"/>
              <a:gd name="connsiteX173" fmla="*/ 9056420 w 12191998"/>
              <a:gd name="connsiteY173" fmla="*/ 36512 h 851265"/>
              <a:gd name="connsiteX174" fmla="*/ 9097696 w 12191998"/>
              <a:gd name="connsiteY174" fmla="*/ 52387 h 851265"/>
              <a:gd name="connsiteX175" fmla="*/ 9134208 w 12191998"/>
              <a:gd name="connsiteY175" fmla="*/ 68262 h 851265"/>
              <a:gd name="connsiteX176" fmla="*/ 9172308 w 12191998"/>
              <a:gd name="connsiteY176" fmla="*/ 87312 h 851265"/>
              <a:gd name="connsiteX177" fmla="*/ 9210408 w 12191998"/>
              <a:gd name="connsiteY177" fmla="*/ 106362 h 851265"/>
              <a:gd name="connsiteX178" fmla="*/ 9246920 w 12191998"/>
              <a:gd name="connsiteY178" fmla="*/ 125412 h 851265"/>
              <a:gd name="connsiteX179" fmla="*/ 9288196 w 12191998"/>
              <a:gd name="connsiteY179" fmla="*/ 141287 h 851265"/>
              <a:gd name="connsiteX180" fmla="*/ 9334232 w 12191998"/>
              <a:gd name="connsiteY180" fmla="*/ 155575 h 851265"/>
              <a:gd name="connsiteX181" fmla="*/ 9386620 w 12191998"/>
              <a:gd name="connsiteY181" fmla="*/ 166687 h 851265"/>
              <a:gd name="connsiteX182" fmla="*/ 9446946 w 12191998"/>
              <a:gd name="connsiteY182" fmla="*/ 174625 h 851265"/>
              <a:gd name="connsiteX183" fmla="*/ 9515208 w 12191998"/>
              <a:gd name="connsiteY183" fmla="*/ 176212 h 851265"/>
              <a:gd name="connsiteX184" fmla="*/ 9583470 w 12191998"/>
              <a:gd name="connsiteY184" fmla="*/ 174625 h 851265"/>
              <a:gd name="connsiteX185" fmla="*/ 9643796 w 12191998"/>
              <a:gd name="connsiteY185" fmla="*/ 166687 h 851265"/>
              <a:gd name="connsiteX186" fmla="*/ 9696182 w 12191998"/>
              <a:gd name="connsiteY186" fmla="*/ 155575 h 851265"/>
              <a:gd name="connsiteX187" fmla="*/ 9742220 w 12191998"/>
              <a:gd name="connsiteY187" fmla="*/ 141287 h 851265"/>
              <a:gd name="connsiteX188" fmla="*/ 9783496 w 12191998"/>
              <a:gd name="connsiteY188" fmla="*/ 125412 h 851265"/>
              <a:gd name="connsiteX189" fmla="*/ 9820008 w 12191998"/>
              <a:gd name="connsiteY189" fmla="*/ 106362 h 851265"/>
              <a:gd name="connsiteX190" fmla="*/ 9896208 w 12191998"/>
              <a:gd name="connsiteY190" fmla="*/ 68262 h 851265"/>
              <a:gd name="connsiteX191" fmla="*/ 9932720 w 12191998"/>
              <a:gd name="connsiteY191" fmla="*/ 52387 h 851265"/>
              <a:gd name="connsiteX192" fmla="*/ 9973996 w 12191998"/>
              <a:gd name="connsiteY192" fmla="*/ 36512 h 851265"/>
              <a:gd name="connsiteX193" fmla="*/ 10020032 w 12191998"/>
              <a:gd name="connsiteY193" fmla="*/ 20637 h 851265"/>
              <a:gd name="connsiteX194" fmla="*/ 10072420 w 12191998"/>
              <a:gd name="connsiteY194" fmla="*/ 9525 h 851265"/>
              <a:gd name="connsiteX195" fmla="*/ 10132746 w 12191998"/>
              <a:gd name="connsiteY195" fmla="*/ 3175 h 851265"/>
              <a:gd name="connsiteX196" fmla="*/ 10201008 w 12191998"/>
              <a:gd name="connsiteY196" fmla="*/ 0 h 851265"/>
              <a:gd name="connsiteX197" fmla="*/ 10269270 w 12191998"/>
              <a:gd name="connsiteY197" fmla="*/ 3175 h 851265"/>
              <a:gd name="connsiteX198" fmla="*/ 10329596 w 12191998"/>
              <a:gd name="connsiteY198" fmla="*/ 9525 h 851265"/>
              <a:gd name="connsiteX199" fmla="*/ 10381982 w 12191998"/>
              <a:gd name="connsiteY199" fmla="*/ 20637 h 851265"/>
              <a:gd name="connsiteX200" fmla="*/ 10428020 w 12191998"/>
              <a:gd name="connsiteY200" fmla="*/ 36512 h 851265"/>
              <a:gd name="connsiteX201" fmla="*/ 10469296 w 12191998"/>
              <a:gd name="connsiteY201" fmla="*/ 52387 h 851265"/>
              <a:gd name="connsiteX202" fmla="*/ 10505808 w 12191998"/>
              <a:gd name="connsiteY202" fmla="*/ 68262 h 851265"/>
              <a:gd name="connsiteX203" fmla="*/ 10543908 w 12191998"/>
              <a:gd name="connsiteY203" fmla="*/ 87312 h 851265"/>
              <a:gd name="connsiteX204" fmla="*/ 10582008 w 12191998"/>
              <a:gd name="connsiteY204" fmla="*/ 106362 h 851265"/>
              <a:gd name="connsiteX205" fmla="*/ 10618520 w 12191998"/>
              <a:gd name="connsiteY205" fmla="*/ 125412 h 851265"/>
              <a:gd name="connsiteX206" fmla="*/ 10659796 w 12191998"/>
              <a:gd name="connsiteY206" fmla="*/ 141287 h 851265"/>
              <a:gd name="connsiteX207" fmla="*/ 10705832 w 12191998"/>
              <a:gd name="connsiteY207" fmla="*/ 155575 h 851265"/>
              <a:gd name="connsiteX208" fmla="*/ 10758220 w 12191998"/>
              <a:gd name="connsiteY208" fmla="*/ 166687 h 851265"/>
              <a:gd name="connsiteX209" fmla="*/ 10818546 w 12191998"/>
              <a:gd name="connsiteY209" fmla="*/ 174625 h 851265"/>
              <a:gd name="connsiteX210" fmla="*/ 10886808 w 12191998"/>
              <a:gd name="connsiteY210" fmla="*/ 176212 h 851265"/>
              <a:gd name="connsiteX211" fmla="*/ 10955070 w 12191998"/>
              <a:gd name="connsiteY211" fmla="*/ 174625 h 851265"/>
              <a:gd name="connsiteX212" fmla="*/ 11015396 w 12191998"/>
              <a:gd name="connsiteY212" fmla="*/ 166687 h 851265"/>
              <a:gd name="connsiteX213" fmla="*/ 11067782 w 12191998"/>
              <a:gd name="connsiteY213" fmla="*/ 155575 h 851265"/>
              <a:gd name="connsiteX214" fmla="*/ 11113820 w 12191998"/>
              <a:gd name="connsiteY214" fmla="*/ 141287 h 851265"/>
              <a:gd name="connsiteX215" fmla="*/ 11155096 w 12191998"/>
              <a:gd name="connsiteY215" fmla="*/ 125412 h 851265"/>
              <a:gd name="connsiteX216" fmla="*/ 11191608 w 12191998"/>
              <a:gd name="connsiteY216" fmla="*/ 106362 h 851265"/>
              <a:gd name="connsiteX217" fmla="*/ 11229708 w 12191998"/>
              <a:gd name="connsiteY217" fmla="*/ 87312 h 851265"/>
              <a:gd name="connsiteX218" fmla="*/ 11267808 w 12191998"/>
              <a:gd name="connsiteY218" fmla="*/ 68262 h 851265"/>
              <a:gd name="connsiteX219" fmla="*/ 11304320 w 12191998"/>
              <a:gd name="connsiteY219" fmla="*/ 52387 h 851265"/>
              <a:gd name="connsiteX220" fmla="*/ 11345596 w 12191998"/>
              <a:gd name="connsiteY220" fmla="*/ 36512 h 851265"/>
              <a:gd name="connsiteX221" fmla="*/ 11391632 w 12191998"/>
              <a:gd name="connsiteY221" fmla="*/ 20637 h 851265"/>
              <a:gd name="connsiteX222" fmla="*/ 11444020 w 12191998"/>
              <a:gd name="connsiteY222" fmla="*/ 9525 h 851265"/>
              <a:gd name="connsiteX223" fmla="*/ 11504346 w 12191998"/>
              <a:gd name="connsiteY223" fmla="*/ 3175 h 851265"/>
              <a:gd name="connsiteX224" fmla="*/ 11572608 w 12191998"/>
              <a:gd name="connsiteY224" fmla="*/ 0 h 851265"/>
              <a:gd name="connsiteX225" fmla="*/ 11640870 w 12191998"/>
              <a:gd name="connsiteY225" fmla="*/ 3175 h 851265"/>
              <a:gd name="connsiteX226" fmla="*/ 11701196 w 12191998"/>
              <a:gd name="connsiteY226" fmla="*/ 9525 h 851265"/>
              <a:gd name="connsiteX227" fmla="*/ 11753582 w 12191998"/>
              <a:gd name="connsiteY227" fmla="*/ 20637 h 851265"/>
              <a:gd name="connsiteX228" fmla="*/ 11799620 w 12191998"/>
              <a:gd name="connsiteY228" fmla="*/ 36512 h 851265"/>
              <a:gd name="connsiteX229" fmla="*/ 11840896 w 12191998"/>
              <a:gd name="connsiteY229" fmla="*/ 52387 h 851265"/>
              <a:gd name="connsiteX230" fmla="*/ 11877408 w 12191998"/>
              <a:gd name="connsiteY230" fmla="*/ 68262 h 851265"/>
              <a:gd name="connsiteX231" fmla="*/ 11915508 w 12191998"/>
              <a:gd name="connsiteY231" fmla="*/ 87312 h 851265"/>
              <a:gd name="connsiteX232" fmla="*/ 11953608 w 12191998"/>
              <a:gd name="connsiteY232" fmla="*/ 106362 h 851265"/>
              <a:gd name="connsiteX233" fmla="*/ 11990120 w 12191998"/>
              <a:gd name="connsiteY233" fmla="*/ 125412 h 851265"/>
              <a:gd name="connsiteX234" fmla="*/ 12031396 w 12191998"/>
              <a:gd name="connsiteY234" fmla="*/ 141287 h 851265"/>
              <a:gd name="connsiteX235" fmla="*/ 12077432 w 12191998"/>
              <a:gd name="connsiteY235" fmla="*/ 155575 h 851265"/>
              <a:gd name="connsiteX236" fmla="*/ 12129820 w 12191998"/>
              <a:gd name="connsiteY236" fmla="*/ 166688 h 851265"/>
              <a:gd name="connsiteX237" fmla="*/ 12190146 w 12191998"/>
              <a:gd name="connsiteY237" fmla="*/ 174625 h 851265"/>
              <a:gd name="connsiteX238" fmla="*/ 12191998 w 12191998"/>
              <a:gd name="connsiteY238" fmla="*/ 174668 h 851265"/>
              <a:gd name="connsiteX239" fmla="*/ 12191998 w 12191998"/>
              <a:gd name="connsiteY239" fmla="*/ 851265 h 851265"/>
              <a:gd name="connsiteX240" fmla="*/ 0 w 12191998"/>
              <a:gd name="connsiteY240" fmla="*/ 851265 h 851265"/>
              <a:gd name="connsiteX241" fmla="*/ 0 w 12191998"/>
              <a:gd name="connsiteY241" fmla="*/ 174668 h 851265"/>
              <a:gd name="connsiteX242" fmla="*/ 1852 w 12191998"/>
              <a:gd name="connsiteY242" fmla="*/ 174625 h 851265"/>
              <a:gd name="connsiteX243" fmla="*/ 62177 w 12191998"/>
              <a:gd name="connsiteY243" fmla="*/ 166687 h 851265"/>
              <a:gd name="connsiteX244" fmla="*/ 114564 w 12191998"/>
              <a:gd name="connsiteY244" fmla="*/ 155575 h 851265"/>
              <a:gd name="connsiteX245" fmla="*/ 160602 w 12191998"/>
              <a:gd name="connsiteY245" fmla="*/ 141287 h 851265"/>
              <a:gd name="connsiteX246" fmla="*/ 201877 w 12191998"/>
              <a:gd name="connsiteY246" fmla="*/ 125412 h 851265"/>
              <a:gd name="connsiteX247" fmla="*/ 238389 w 12191998"/>
              <a:gd name="connsiteY247" fmla="*/ 106362 h 851265"/>
              <a:gd name="connsiteX248" fmla="*/ 276489 w 12191998"/>
              <a:gd name="connsiteY248" fmla="*/ 87312 h 851265"/>
              <a:gd name="connsiteX249" fmla="*/ 314589 w 12191998"/>
              <a:gd name="connsiteY249" fmla="*/ 68262 h 851265"/>
              <a:gd name="connsiteX250" fmla="*/ 351102 w 12191998"/>
              <a:gd name="connsiteY250" fmla="*/ 52387 h 851265"/>
              <a:gd name="connsiteX251" fmla="*/ 392377 w 12191998"/>
              <a:gd name="connsiteY251" fmla="*/ 36512 h 851265"/>
              <a:gd name="connsiteX252" fmla="*/ 438414 w 12191998"/>
              <a:gd name="connsiteY252" fmla="*/ 20637 h 851265"/>
              <a:gd name="connsiteX253" fmla="*/ 490802 w 12191998"/>
              <a:gd name="connsiteY253" fmla="*/ 9525 h 851265"/>
              <a:gd name="connsiteX254" fmla="*/ 551127 w 12191998"/>
              <a:gd name="connsiteY254" fmla="*/ 3175 h 851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</a:cxnLst>
            <a:rect l="l" t="t" r="r" b="b"/>
            <a:pathLst>
              <a:path w="12191998" h="851265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6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2" y="36512"/>
                </a:lnTo>
                <a:lnTo>
                  <a:pt x="5002478" y="52387"/>
                </a:lnTo>
                <a:lnTo>
                  <a:pt x="5038989" y="68262"/>
                </a:lnTo>
                <a:lnTo>
                  <a:pt x="5077091" y="87312"/>
                </a:lnTo>
                <a:lnTo>
                  <a:pt x="5115189" y="106362"/>
                </a:lnTo>
                <a:lnTo>
                  <a:pt x="5151702" y="125412"/>
                </a:lnTo>
                <a:lnTo>
                  <a:pt x="5192978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10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8" y="3175"/>
                </a:lnTo>
                <a:lnTo>
                  <a:pt x="6086210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1998" y="174668"/>
                </a:lnTo>
                <a:lnTo>
                  <a:pt x="12191998" y="851265"/>
                </a:lnTo>
                <a:lnTo>
                  <a:pt x="0" y="851265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grpSp>
        <p:nvGrpSpPr>
          <p:cNvPr id="24" name="Grupo 31"/>
          <p:cNvGrpSpPr/>
          <p:nvPr/>
        </p:nvGrpSpPr>
        <p:grpSpPr>
          <a:xfrm>
            <a:off x="3420005" y="1878065"/>
            <a:ext cx="5064760" cy="3185796"/>
            <a:chOff x="0" y="0"/>
            <a:chExt cx="5904230" cy="3599815"/>
          </a:xfrm>
        </p:grpSpPr>
        <p:pic>
          <p:nvPicPr>
            <p:cNvPr id="2097155" name="Imagen 32" descr="Resultado de imagen para boveda dibujo"/>
            <p:cNvPicPr>
              <a:picLocks noChangeAspect="1"/>
            </p:cNvPicPr>
            <p:nvPr/>
          </p:nvPicPr>
          <p:blipFill rotWithShape="1">
            <a:blip r:embed="rId2" cstate="print"/>
            <a:srcRect t="4535" b="12807"/>
            <a:stretch>
              <a:fillRect/>
            </a:stretch>
          </p:blipFill>
          <p:spPr bwMode="auto">
            <a:xfrm>
              <a:off x="2371725" y="1600200"/>
              <a:ext cx="2423795" cy="1714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97156" name="Imagen 33" descr="Resultado de imagen para arduino uno que es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943100" y="0"/>
              <a:ext cx="1605915" cy="11182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97157" name="Imagen 34" descr="Resultado de imagen para sensor detector de movimiento arduino"/>
            <p:cNvPicPr>
              <a:picLocks noChangeAspect="1"/>
            </p:cNvPicPr>
            <p:nvPr/>
          </p:nvPicPr>
          <p:blipFill rotWithShape="1">
            <a:blip r:embed="rId4"/>
            <a:srcRect l="52609" t="14738" b="19412"/>
            <a:stretch>
              <a:fillRect/>
            </a:stretch>
          </p:blipFill>
          <p:spPr bwMode="auto">
            <a:xfrm>
              <a:off x="4752975" y="95250"/>
              <a:ext cx="1151255" cy="10648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97158" name="Imagen 35" descr="Resultado de imagen para servomotor"/>
            <p:cNvPicPr>
              <a:picLocks noChangeAspect="1"/>
            </p:cNvPicPr>
            <p:nvPr/>
          </p:nvPicPr>
          <p:blipFill rotWithShape="1">
            <a:blip r:embed="rId5"/>
            <a:srcRect l="18800" t="5999" r="17200" b="5200"/>
            <a:stretch>
              <a:fillRect/>
            </a:stretch>
          </p:blipFill>
          <p:spPr bwMode="auto">
            <a:xfrm>
              <a:off x="0" y="1419225"/>
              <a:ext cx="1571625" cy="218059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145728" name="Conector recto de flecha 36"/>
            <p:cNvCxnSpPr>
              <a:cxnSpLocks/>
            </p:cNvCxnSpPr>
            <p:nvPr/>
          </p:nvCxnSpPr>
          <p:spPr>
            <a:xfrm>
              <a:off x="3067050" y="1143000"/>
              <a:ext cx="323850" cy="51435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29" name="Conector recto de flecha 37"/>
            <p:cNvCxnSpPr>
              <a:cxnSpLocks/>
            </p:cNvCxnSpPr>
            <p:nvPr/>
          </p:nvCxnSpPr>
          <p:spPr>
            <a:xfrm flipH="1">
              <a:off x="4781550" y="1028700"/>
              <a:ext cx="238125" cy="55245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0" name="Conector recto de flecha 38"/>
            <p:cNvCxnSpPr>
              <a:cxnSpLocks/>
            </p:cNvCxnSpPr>
            <p:nvPr/>
          </p:nvCxnSpPr>
          <p:spPr>
            <a:xfrm>
              <a:off x="1657350" y="2371725"/>
              <a:ext cx="714375" cy="1905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1" name="Conector recto de flecha 39"/>
            <p:cNvCxnSpPr>
              <a:cxnSpLocks/>
            </p:cNvCxnSpPr>
            <p:nvPr/>
          </p:nvCxnSpPr>
          <p:spPr>
            <a:xfrm flipV="1">
              <a:off x="1200150" y="1066800"/>
              <a:ext cx="695325" cy="54292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5732" name="Conector recto de flecha 40"/>
            <p:cNvCxnSpPr>
              <a:cxnSpLocks/>
            </p:cNvCxnSpPr>
            <p:nvPr/>
          </p:nvCxnSpPr>
          <p:spPr>
            <a:xfrm flipH="1" flipV="1">
              <a:off x="3867150" y="647700"/>
              <a:ext cx="800100" cy="11430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Imagen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00" y="1624525"/>
            <a:ext cx="2194564" cy="20116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8605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48606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006736"/>
            <a:ext cx="12191998" cy="851265"/>
          </a:xfrm>
          <a:custGeom>
            <a:avLst/>
            <a:gdLst>
              <a:gd name="connsiteX0" fmla="*/ 619389 w 12191998"/>
              <a:gd name="connsiteY0" fmla="*/ 0 h 851265"/>
              <a:gd name="connsiteX1" fmla="*/ 687652 w 12191998"/>
              <a:gd name="connsiteY1" fmla="*/ 3175 h 851265"/>
              <a:gd name="connsiteX2" fmla="*/ 747977 w 12191998"/>
              <a:gd name="connsiteY2" fmla="*/ 9525 h 851265"/>
              <a:gd name="connsiteX3" fmla="*/ 800364 w 12191998"/>
              <a:gd name="connsiteY3" fmla="*/ 20637 h 851265"/>
              <a:gd name="connsiteX4" fmla="*/ 846402 w 12191998"/>
              <a:gd name="connsiteY4" fmla="*/ 36512 h 851265"/>
              <a:gd name="connsiteX5" fmla="*/ 887677 w 12191998"/>
              <a:gd name="connsiteY5" fmla="*/ 52387 h 851265"/>
              <a:gd name="connsiteX6" fmla="*/ 924189 w 12191998"/>
              <a:gd name="connsiteY6" fmla="*/ 68262 h 851265"/>
              <a:gd name="connsiteX7" fmla="*/ 962289 w 12191998"/>
              <a:gd name="connsiteY7" fmla="*/ 87312 h 851265"/>
              <a:gd name="connsiteX8" fmla="*/ 1000389 w 12191998"/>
              <a:gd name="connsiteY8" fmla="*/ 106362 h 851265"/>
              <a:gd name="connsiteX9" fmla="*/ 1036902 w 12191998"/>
              <a:gd name="connsiteY9" fmla="*/ 125412 h 851265"/>
              <a:gd name="connsiteX10" fmla="*/ 1078177 w 12191998"/>
              <a:gd name="connsiteY10" fmla="*/ 141287 h 851265"/>
              <a:gd name="connsiteX11" fmla="*/ 1124214 w 12191998"/>
              <a:gd name="connsiteY11" fmla="*/ 155575 h 851265"/>
              <a:gd name="connsiteX12" fmla="*/ 1176602 w 12191998"/>
              <a:gd name="connsiteY12" fmla="*/ 166687 h 851265"/>
              <a:gd name="connsiteX13" fmla="*/ 1236927 w 12191998"/>
              <a:gd name="connsiteY13" fmla="*/ 174625 h 851265"/>
              <a:gd name="connsiteX14" fmla="*/ 1305189 w 12191998"/>
              <a:gd name="connsiteY14" fmla="*/ 176212 h 851265"/>
              <a:gd name="connsiteX15" fmla="*/ 1373452 w 12191998"/>
              <a:gd name="connsiteY15" fmla="*/ 174625 h 851265"/>
              <a:gd name="connsiteX16" fmla="*/ 1433777 w 12191998"/>
              <a:gd name="connsiteY16" fmla="*/ 166687 h 851265"/>
              <a:gd name="connsiteX17" fmla="*/ 1486164 w 12191998"/>
              <a:gd name="connsiteY17" fmla="*/ 155575 h 851265"/>
              <a:gd name="connsiteX18" fmla="*/ 1532202 w 12191998"/>
              <a:gd name="connsiteY18" fmla="*/ 141287 h 851265"/>
              <a:gd name="connsiteX19" fmla="*/ 1573477 w 12191998"/>
              <a:gd name="connsiteY19" fmla="*/ 125412 h 851265"/>
              <a:gd name="connsiteX20" fmla="*/ 1609989 w 12191998"/>
              <a:gd name="connsiteY20" fmla="*/ 106362 h 851265"/>
              <a:gd name="connsiteX21" fmla="*/ 1648089 w 12191998"/>
              <a:gd name="connsiteY21" fmla="*/ 87312 h 851265"/>
              <a:gd name="connsiteX22" fmla="*/ 1686189 w 12191998"/>
              <a:gd name="connsiteY22" fmla="*/ 68262 h 851265"/>
              <a:gd name="connsiteX23" fmla="*/ 1722702 w 12191998"/>
              <a:gd name="connsiteY23" fmla="*/ 52387 h 851265"/>
              <a:gd name="connsiteX24" fmla="*/ 1763977 w 12191998"/>
              <a:gd name="connsiteY24" fmla="*/ 36512 h 851265"/>
              <a:gd name="connsiteX25" fmla="*/ 1810014 w 12191998"/>
              <a:gd name="connsiteY25" fmla="*/ 20637 h 851265"/>
              <a:gd name="connsiteX26" fmla="*/ 1862402 w 12191998"/>
              <a:gd name="connsiteY26" fmla="*/ 9525 h 851265"/>
              <a:gd name="connsiteX27" fmla="*/ 1922727 w 12191998"/>
              <a:gd name="connsiteY27" fmla="*/ 3175 h 851265"/>
              <a:gd name="connsiteX28" fmla="*/ 1990989 w 12191998"/>
              <a:gd name="connsiteY28" fmla="*/ 0 h 851265"/>
              <a:gd name="connsiteX29" fmla="*/ 2059252 w 12191998"/>
              <a:gd name="connsiteY29" fmla="*/ 3175 h 851265"/>
              <a:gd name="connsiteX30" fmla="*/ 2119577 w 12191998"/>
              <a:gd name="connsiteY30" fmla="*/ 9525 h 851265"/>
              <a:gd name="connsiteX31" fmla="*/ 2171964 w 12191998"/>
              <a:gd name="connsiteY31" fmla="*/ 20637 h 851265"/>
              <a:gd name="connsiteX32" fmla="*/ 2218002 w 12191998"/>
              <a:gd name="connsiteY32" fmla="*/ 36512 h 851265"/>
              <a:gd name="connsiteX33" fmla="*/ 2259277 w 12191998"/>
              <a:gd name="connsiteY33" fmla="*/ 52387 h 851265"/>
              <a:gd name="connsiteX34" fmla="*/ 2295789 w 12191998"/>
              <a:gd name="connsiteY34" fmla="*/ 68262 h 851265"/>
              <a:gd name="connsiteX35" fmla="*/ 2333889 w 12191998"/>
              <a:gd name="connsiteY35" fmla="*/ 87312 h 851265"/>
              <a:gd name="connsiteX36" fmla="*/ 2371989 w 12191998"/>
              <a:gd name="connsiteY36" fmla="*/ 106362 h 851265"/>
              <a:gd name="connsiteX37" fmla="*/ 2408502 w 12191998"/>
              <a:gd name="connsiteY37" fmla="*/ 125412 h 851265"/>
              <a:gd name="connsiteX38" fmla="*/ 2449777 w 12191998"/>
              <a:gd name="connsiteY38" fmla="*/ 141287 h 851265"/>
              <a:gd name="connsiteX39" fmla="*/ 2495814 w 12191998"/>
              <a:gd name="connsiteY39" fmla="*/ 155575 h 851265"/>
              <a:gd name="connsiteX40" fmla="*/ 2548202 w 12191998"/>
              <a:gd name="connsiteY40" fmla="*/ 166687 h 851265"/>
              <a:gd name="connsiteX41" fmla="*/ 2608527 w 12191998"/>
              <a:gd name="connsiteY41" fmla="*/ 174625 h 851265"/>
              <a:gd name="connsiteX42" fmla="*/ 2676789 w 12191998"/>
              <a:gd name="connsiteY42" fmla="*/ 176212 h 851265"/>
              <a:gd name="connsiteX43" fmla="*/ 2745052 w 12191998"/>
              <a:gd name="connsiteY43" fmla="*/ 174625 h 851265"/>
              <a:gd name="connsiteX44" fmla="*/ 2805377 w 12191998"/>
              <a:gd name="connsiteY44" fmla="*/ 166687 h 851265"/>
              <a:gd name="connsiteX45" fmla="*/ 2857764 w 12191998"/>
              <a:gd name="connsiteY45" fmla="*/ 155575 h 851265"/>
              <a:gd name="connsiteX46" fmla="*/ 2903802 w 12191998"/>
              <a:gd name="connsiteY46" fmla="*/ 141287 h 851265"/>
              <a:gd name="connsiteX47" fmla="*/ 2945077 w 12191998"/>
              <a:gd name="connsiteY47" fmla="*/ 125412 h 851265"/>
              <a:gd name="connsiteX48" fmla="*/ 2981589 w 12191998"/>
              <a:gd name="connsiteY48" fmla="*/ 106362 h 851265"/>
              <a:gd name="connsiteX49" fmla="*/ 3019689 w 12191998"/>
              <a:gd name="connsiteY49" fmla="*/ 87312 h 851265"/>
              <a:gd name="connsiteX50" fmla="*/ 3057789 w 12191998"/>
              <a:gd name="connsiteY50" fmla="*/ 68262 h 851265"/>
              <a:gd name="connsiteX51" fmla="*/ 3094302 w 12191998"/>
              <a:gd name="connsiteY51" fmla="*/ 52387 h 851265"/>
              <a:gd name="connsiteX52" fmla="*/ 3135577 w 12191998"/>
              <a:gd name="connsiteY52" fmla="*/ 36512 h 851265"/>
              <a:gd name="connsiteX53" fmla="*/ 3181614 w 12191998"/>
              <a:gd name="connsiteY53" fmla="*/ 20637 h 851265"/>
              <a:gd name="connsiteX54" fmla="*/ 3234002 w 12191998"/>
              <a:gd name="connsiteY54" fmla="*/ 9525 h 851265"/>
              <a:gd name="connsiteX55" fmla="*/ 3294327 w 12191998"/>
              <a:gd name="connsiteY55" fmla="*/ 3175 h 851265"/>
              <a:gd name="connsiteX56" fmla="*/ 3361002 w 12191998"/>
              <a:gd name="connsiteY56" fmla="*/ 0 h 851265"/>
              <a:gd name="connsiteX57" fmla="*/ 3430852 w 12191998"/>
              <a:gd name="connsiteY57" fmla="*/ 3175 h 851265"/>
              <a:gd name="connsiteX58" fmla="*/ 3491177 w 12191998"/>
              <a:gd name="connsiteY58" fmla="*/ 9525 h 851265"/>
              <a:gd name="connsiteX59" fmla="*/ 3543564 w 12191998"/>
              <a:gd name="connsiteY59" fmla="*/ 20637 h 851265"/>
              <a:gd name="connsiteX60" fmla="*/ 3589602 w 12191998"/>
              <a:gd name="connsiteY60" fmla="*/ 36512 h 851265"/>
              <a:gd name="connsiteX61" fmla="*/ 3630877 w 12191998"/>
              <a:gd name="connsiteY61" fmla="*/ 52387 h 851265"/>
              <a:gd name="connsiteX62" fmla="*/ 3667389 w 12191998"/>
              <a:gd name="connsiteY62" fmla="*/ 68262 h 851265"/>
              <a:gd name="connsiteX63" fmla="*/ 3705489 w 12191998"/>
              <a:gd name="connsiteY63" fmla="*/ 87312 h 851265"/>
              <a:gd name="connsiteX64" fmla="*/ 3743589 w 12191998"/>
              <a:gd name="connsiteY64" fmla="*/ 106362 h 851265"/>
              <a:gd name="connsiteX65" fmla="*/ 3780102 w 12191998"/>
              <a:gd name="connsiteY65" fmla="*/ 125412 h 851265"/>
              <a:gd name="connsiteX66" fmla="*/ 3821377 w 12191998"/>
              <a:gd name="connsiteY66" fmla="*/ 141287 h 851265"/>
              <a:gd name="connsiteX67" fmla="*/ 3867414 w 12191998"/>
              <a:gd name="connsiteY67" fmla="*/ 155575 h 851265"/>
              <a:gd name="connsiteX68" fmla="*/ 3919802 w 12191998"/>
              <a:gd name="connsiteY68" fmla="*/ 166687 h 851265"/>
              <a:gd name="connsiteX69" fmla="*/ 3980127 w 12191998"/>
              <a:gd name="connsiteY69" fmla="*/ 174625 h 851265"/>
              <a:gd name="connsiteX70" fmla="*/ 4048389 w 12191998"/>
              <a:gd name="connsiteY70" fmla="*/ 176212 h 851265"/>
              <a:gd name="connsiteX71" fmla="*/ 4116652 w 12191998"/>
              <a:gd name="connsiteY71" fmla="*/ 174625 h 851265"/>
              <a:gd name="connsiteX72" fmla="*/ 4176977 w 12191998"/>
              <a:gd name="connsiteY72" fmla="*/ 166687 h 851265"/>
              <a:gd name="connsiteX73" fmla="*/ 4229364 w 12191998"/>
              <a:gd name="connsiteY73" fmla="*/ 155575 h 851265"/>
              <a:gd name="connsiteX74" fmla="*/ 4275402 w 12191998"/>
              <a:gd name="connsiteY74" fmla="*/ 141287 h 851265"/>
              <a:gd name="connsiteX75" fmla="*/ 4316677 w 12191998"/>
              <a:gd name="connsiteY75" fmla="*/ 125412 h 851265"/>
              <a:gd name="connsiteX76" fmla="*/ 4353189 w 12191998"/>
              <a:gd name="connsiteY76" fmla="*/ 106362 h 851265"/>
              <a:gd name="connsiteX77" fmla="*/ 4429389 w 12191998"/>
              <a:gd name="connsiteY77" fmla="*/ 68262 h 851265"/>
              <a:gd name="connsiteX78" fmla="*/ 4465902 w 12191998"/>
              <a:gd name="connsiteY78" fmla="*/ 52387 h 851265"/>
              <a:gd name="connsiteX79" fmla="*/ 4507177 w 12191998"/>
              <a:gd name="connsiteY79" fmla="*/ 36512 h 851265"/>
              <a:gd name="connsiteX80" fmla="*/ 4553216 w 12191998"/>
              <a:gd name="connsiteY80" fmla="*/ 20637 h 851265"/>
              <a:gd name="connsiteX81" fmla="*/ 4605602 w 12191998"/>
              <a:gd name="connsiteY81" fmla="*/ 9525 h 851265"/>
              <a:gd name="connsiteX82" fmla="*/ 4665928 w 12191998"/>
              <a:gd name="connsiteY82" fmla="*/ 3175 h 851265"/>
              <a:gd name="connsiteX83" fmla="*/ 4734189 w 12191998"/>
              <a:gd name="connsiteY83" fmla="*/ 0 h 851265"/>
              <a:gd name="connsiteX84" fmla="*/ 4802453 w 12191998"/>
              <a:gd name="connsiteY84" fmla="*/ 3175 h 851265"/>
              <a:gd name="connsiteX85" fmla="*/ 4862777 w 12191998"/>
              <a:gd name="connsiteY85" fmla="*/ 9525 h 851265"/>
              <a:gd name="connsiteX86" fmla="*/ 4915165 w 12191998"/>
              <a:gd name="connsiteY86" fmla="*/ 20637 h 851265"/>
              <a:gd name="connsiteX87" fmla="*/ 4961202 w 12191998"/>
              <a:gd name="connsiteY87" fmla="*/ 36512 h 851265"/>
              <a:gd name="connsiteX88" fmla="*/ 5002478 w 12191998"/>
              <a:gd name="connsiteY88" fmla="*/ 52387 h 851265"/>
              <a:gd name="connsiteX89" fmla="*/ 5038989 w 12191998"/>
              <a:gd name="connsiteY89" fmla="*/ 68262 h 851265"/>
              <a:gd name="connsiteX90" fmla="*/ 5077091 w 12191998"/>
              <a:gd name="connsiteY90" fmla="*/ 87312 h 851265"/>
              <a:gd name="connsiteX91" fmla="*/ 5115189 w 12191998"/>
              <a:gd name="connsiteY91" fmla="*/ 106362 h 851265"/>
              <a:gd name="connsiteX92" fmla="*/ 5151702 w 12191998"/>
              <a:gd name="connsiteY92" fmla="*/ 125412 h 851265"/>
              <a:gd name="connsiteX93" fmla="*/ 5192978 w 12191998"/>
              <a:gd name="connsiteY93" fmla="*/ 141287 h 851265"/>
              <a:gd name="connsiteX94" fmla="*/ 5239014 w 12191998"/>
              <a:gd name="connsiteY94" fmla="*/ 155575 h 851265"/>
              <a:gd name="connsiteX95" fmla="*/ 5291401 w 12191998"/>
              <a:gd name="connsiteY95" fmla="*/ 166687 h 851265"/>
              <a:gd name="connsiteX96" fmla="*/ 5351727 w 12191998"/>
              <a:gd name="connsiteY96" fmla="*/ 174625 h 851265"/>
              <a:gd name="connsiteX97" fmla="*/ 5410199 w 12191998"/>
              <a:gd name="connsiteY97" fmla="*/ 175985 h 851265"/>
              <a:gd name="connsiteX98" fmla="*/ 5468671 w 12191998"/>
              <a:gd name="connsiteY98" fmla="*/ 174625 h 851265"/>
              <a:gd name="connsiteX99" fmla="*/ 5528996 w 12191998"/>
              <a:gd name="connsiteY99" fmla="*/ 166687 h 851265"/>
              <a:gd name="connsiteX100" fmla="*/ 5581383 w 12191998"/>
              <a:gd name="connsiteY100" fmla="*/ 155575 h 851265"/>
              <a:gd name="connsiteX101" fmla="*/ 5627421 w 12191998"/>
              <a:gd name="connsiteY101" fmla="*/ 141287 h 851265"/>
              <a:gd name="connsiteX102" fmla="*/ 5668696 w 12191998"/>
              <a:gd name="connsiteY102" fmla="*/ 125412 h 851265"/>
              <a:gd name="connsiteX103" fmla="*/ 5705210 w 12191998"/>
              <a:gd name="connsiteY103" fmla="*/ 106362 h 851265"/>
              <a:gd name="connsiteX104" fmla="*/ 5743308 w 12191998"/>
              <a:gd name="connsiteY104" fmla="*/ 87312 h 851265"/>
              <a:gd name="connsiteX105" fmla="*/ 5781408 w 12191998"/>
              <a:gd name="connsiteY105" fmla="*/ 68262 h 851265"/>
              <a:gd name="connsiteX106" fmla="*/ 5817921 w 12191998"/>
              <a:gd name="connsiteY106" fmla="*/ 52387 h 851265"/>
              <a:gd name="connsiteX107" fmla="*/ 5859196 w 12191998"/>
              <a:gd name="connsiteY107" fmla="*/ 36512 h 851265"/>
              <a:gd name="connsiteX108" fmla="*/ 5905234 w 12191998"/>
              <a:gd name="connsiteY108" fmla="*/ 20637 h 851265"/>
              <a:gd name="connsiteX109" fmla="*/ 5957621 w 12191998"/>
              <a:gd name="connsiteY109" fmla="*/ 9525 h 851265"/>
              <a:gd name="connsiteX110" fmla="*/ 6017948 w 12191998"/>
              <a:gd name="connsiteY110" fmla="*/ 3175 h 851265"/>
              <a:gd name="connsiteX111" fmla="*/ 6086210 w 12191998"/>
              <a:gd name="connsiteY111" fmla="*/ 0 h 851265"/>
              <a:gd name="connsiteX112" fmla="*/ 6095999 w 12191998"/>
              <a:gd name="connsiteY112" fmla="*/ 455 h 851265"/>
              <a:gd name="connsiteX113" fmla="*/ 6105789 w 12191998"/>
              <a:gd name="connsiteY113" fmla="*/ 0 h 851265"/>
              <a:gd name="connsiteX114" fmla="*/ 6174052 w 12191998"/>
              <a:gd name="connsiteY114" fmla="*/ 3175 h 851265"/>
              <a:gd name="connsiteX115" fmla="*/ 6234377 w 12191998"/>
              <a:gd name="connsiteY115" fmla="*/ 9525 h 851265"/>
              <a:gd name="connsiteX116" fmla="*/ 6286764 w 12191998"/>
              <a:gd name="connsiteY116" fmla="*/ 20637 h 851265"/>
              <a:gd name="connsiteX117" fmla="*/ 6332802 w 12191998"/>
              <a:gd name="connsiteY117" fmla="*/ 36512 h 851265"/>
              <a:gd name="connsiteX118" fmla="*/ 6374077 w 12191998"/>
              <a:gd name="connsiteY118" fmla="*/ 52387 h 851265"/>
              <a:gd name="connsiteX119" fmla="*/ 6410589 w 12191998"/>
              <a:gd name="connsiteY119" fmla="*/ 68262 h 851265"/>
              <a:gd name="connsiteX120" fmla="*/ 6448689 w 12191998"/>
              <a:gd name="connsiteY120" fmla="*/ 87312 h 851265"/>
              <a:gd name="connsiteX121" fmla="*/ 6486789 w 12191998"/>
              <a:gd name="connsiteY121" fmla="*/ 106362 h 851265"/>
              <a:gd name="connsiteX122" fmla="*/ 6523302 w 12191998"/>
              <a:gd name="connsiteY122" fmla="*/ 125412 h 851265"/>
              <a:gd name="connsiteX123" fmla="*/ 6564577 w 12191998"/>
              <a:gd name="connsiteY123" fmla="*/ 141287 h 851265"/>
              <a:gd name="connsiteX124" fmla="*/ 6610614 w 12191998"/>
              <a:gd name="connsiteY124" fmla="*/ 155575 h 851265"/>
              <a:gd name="connsiteX125" fmla="*/ 6663002 w 12191998"/>
              <a:gd name="connsiteY125" fmla="*/ 166687 h 851265"/>
              <a:gd name="connsiteX126" fmla="*/ 6723327 w 12191998"/>
              <a:gd name="connsiteY126" fmla="*/ 174625 h 851265"/>
              <a:gd name="connsiteX127" fmla="*/ 6781799 w 12191998"/>
              <a:gd name="connsiteY127" fmla="*/ 175985 h 851265"/>
              <a:gd name="connsiteX128" fmla="*/ 6840271 w 12191998"/>
              <a:gd name="connsiteY128" fmla="*/ 174625 h 851265"/>
              <a:gd name="connsiteX129" fmla="*/ 6900596 w 12191998"/>
              <a:gd name="connsiteY129" fmla="*/ 166687 h 851265"/>
              <a:gd name="connsiteX130" fmla="*/ 6952983 w 12191998"/>
              <a:gd name="connsiteY130" fmla="*/ 155575 h 851265"/>
              <a:gd name="connsiteX131" fmla="*/ 6999021 w 12191998"/>
              <a:gd name="connsiteY131" fmla="*/ 141287 h 851265"/>
              <a:gd name="connsiteX132" fmla="*/ 7040296 w 12191998"/>
              <a:gd name="connsiteY132" fmla="*/ 125412 h 851265"/>
              <a:gd name="connsiteX133" fmla="*/ 7076808 w 12191998"/>
              <a:gd name="connsiteY133" fmla="*/ 106362 h 851265"/>
              <a:gd name="connsiteX134" fmla="*/ 7114908 w 12191998"/>
              <a:gd name="connsiteY134" fmla="*/ 87312 h 851265"/>
              <a:gd name="connsiteX135" fmla="*/ 7153008 w 12191998"/>
              <a:gd name="connsiteY135" fmla="*/ 68262 h 851265"/>
              <a:gd name="connsiteX136" fmla="*/ 7189521 w 12191998"/>
              <a:gd name="connsiteY136" fmla="*/ 52387 h 851265"/>
              <a:gd name="connsiteX137" fmla="*/ 7230796 w 12191998"/>
              <a:gd name="connsiteY137" fmla="*/ 36512 h 851265"/>
              <a:gd name="connsiteX138" fmla="*/ 7276833 w 12191998"/>
              <a:gd name="connsiteY138" fmla="*/ 20637 h 851265"/>
              <a:gd name="connsiteX139" fmla="*/ 7329221 w 12191998"/>
              <a:gd name="connsiteY139" fmla="*/ 9525 h 851265"/>
              <a:gd name="connsiteX140" fmla="*/ 7389546 w 12191998"/>
              <a:gd name="connsiteY140" fmla="*/ 3175 h 851265"/>
              <a:gd name="connsiteX141" fmla="*/ 7457808 w 12191998"/>
              <a:gd name="connsiteY141" fmla="*/ 0 h 851265"/>
              <a:gd name="connsiteX142" fmla="*/ 7526071 w 12191998"/>
              <a:gd name="connsiteY142" fmla="*/ 3175 h 851265"/>
              <a:gd name="connsiteX143" fmla="*/ 7586396 w 12191998"/>
              <a:gd name="connsiteY143" fmla="*/ 9525 h 851265"/>
              <a:gd name="connsiteX144" fmla="*/ 7638783 w 12191998"/>
              <a:gd name="connsiteY144" fmla="*/ 20637 h 851265"/>
              <a:gd name="connsiteX145" fmla="*/ 7684821 w 12191998"/>
              <a:gd name="connsiteY145" fmla="*/ 36512 h 851265"/>
              <a:gd name="connsiteX146" fmla="*/ 7726096 w 12191998"/>
              <a:gd name="connsiteY146" fmla="*/ 52387 h 851265"/>
              <a:gd name="connsiteX147" fmla="*/ 7762608 w 12191998"/>
              <a:gd name="connsiteY147" fmla="*/ 68262 h 851265"/>
              <a:gd name="connsiteX148" fmla="*/ 7800708 w 12191998"/>
              <a:gd name="connsiteY148" fmla="*/ 87312 h 851265"/>
              <a:gd name="connsiteX149" fmla="*/ 7838808 w 12191998"/>
              <a:gd name="connsiteY149" fmla="*/ 106362 h 851265"/>
              <a:gd name="connsiteX150" fmla="*/ 7875321 w 12191998"/>
              <a:gd name="connsiteY150" fmla="*/ 125412 h 851265"/>
              <a:gd name="connsiteX151" fmla="*/ 7916596 w 12191998"/>
              <a:gd name="connsiteY151" fmla="*/ 141287 h 851265"/>
              <a:gd name="connsiteX152" fmla="*/ 7962633 w 12191998"/>
              <a:gd name="connsiteY152" fmla="*/ 155575 h 851265"/>
              <a:gd name="connsiteX153" fmla="*/ 8015021 w 12191998"/>
              <a:gd name="connsiteY153" fmla="*/ 166687 h 851265"/>
              <a:gd name="connsiteX154" fmla="*/ 8075346 w 12191998"/>
              <a:gd name="connsiteY154" fmla="*/ 174625 h 851265"/>
              <a:gd name="connsiteX155" fmla="*/ 8143608 w 12191998"/>
              <a:gd name="connsiteY155" fmla="*/ 176212 h 851265"/>
              <a:gd name="connsiteX156" fmla="*/ 8211871 w 12191998"/>
              <a:gd name="connsiteY156" fmla="*/ 174625 h 851265"/>
              <a:gd name="connsiteX157" fmla="*/ 8272196 w 12191998"/>
              <a:gd name="connsiteY157" fmla="*/ 166687 h 851265"/>
              <a:gd name="connsiteX158" fmla="*/ 8324583 w 12191998"/>
              <a:gd name="connsiteY158" fmla="*/ 155575 h 851265"/>
              <a:gd name="connsiteX159" fmla="*/ 8370621 w 12191998"/>
              <a:gd name="connsiteY159" fmla="*/ 141287 h 851265"/>
              <a:gd name="connsiteX160" fmla="*/ 8411896 w 12191998"/>
              <a:gd name="connsiteY160" fmla="*/ 125412 h 851265"/>
              <a:gd name="connsiteX161" fmla="*/ 8448408 w 12191998"/>
              <a:gd name="connsiteY161" fmla="*/ 106362 h 851265"/>
              <a:gd name="connsiteX162" fmla="*/ 8486508 w 12191998"/>
              <a:gd name="connsiteY162" fmla="*/ 87312 h 851265"/>
              <a:gd name="connsiteX163" fmla="*/ 8524608 w 12191998"/>
              <a:gd name="connsiteY163" fmla="*/ 68262 h 851265"/>
              <a:gd name="connsiteX164" fmla="*/ 8561120 w 12191998"/>
              <a:gd name="connsiteY164" fmla="*/ 52387 h 851265"/>
              <a:gd name="connsiteX165" fmla="*/ 8602396 w 12191998"/>
              <a:gd name="connsiteY165" fmla="*/ 36512 h 851265"/>
              <a:gd name="connsiteX166" fmla="*/ 8648432 w 12191998"/>
              <a:gd name="connsiteY166" fmla="*/ 20637 h 851265"/>
              <a:gd name="connsiteX167" fmla="*/ 8700820 w 12191998"/>
              <a:gd name="connsiteY167" fmla="*/ 9525 h 851265"/>
              <a:gd name="connsiteX168" fmla="*/ 8761146 w 12191998"/>
              <a:gd name="connsiteY168" fmla="*/ 3175 h 851265"/>
              <a:gd name="connsiteX169" fmla="*/ 8827820 w 12191998"/>
              <a:gd name="connsiteY169" fmla="*/ 0 h 851265"/>
              <a:gd name="connsiteX170" fmla="*/ 8897670 w 12191998"/>
              <a:gd name="connsiteY170" fmla="*/ 3175 h 851265"/>
              <a:gd name="connsiteX171" fmla="*/ 8957996 w 12191998"/>
              <a:gd name="connsiteY171" fmla="*/ 9525 h 851265"/>
              <a:gd name="connsiteX172" fmla="*/ 9010382 w 12191998"/>
              <a:gd name="connsiteY172" fmla="*/ 20637 h 851265"/>
              <a:gd name="connsiteX173" fmla="*/ 9056420 w 12191998"/>
              <a:gd name="connsiteY173" fmla="*/ 36512 h 851265"/>
              <a:gd name="connsiteX174" fmla="*/ 9097696 w 12191998"/>
              <a:gd name="connsiteY174" fmla="*/ 52387 h 851265"/>
              <a:gd name="connsiteX175" fmla="*/ 9134208 w 12191998"/>
              <a:gd name="connsiteY175" fmla="*/ 68262 h 851265"/>
              <a:gd name="connsiteX176" fmla="*/ 9172308 w 12191998"/>
              <a:gd name="connsiteY176" fmla="*/ 87312 h 851265"/>
              <a:gd name="connsiteX177" fmla="*/ 9210408 w 12191998"/>
              <a:gd name="connsiteY177" fmla="*/ 106362 h 851265"/>
              <a:gd name="connsiteX178" fmla="*/ 9246920 w 12191998"/>
              <a:gd name="connsiteY178" fmla="*/ 125412 h 851265"/>
              <a:gd name="connsiteX179" fmla="*/ 9288196 w 12191998"/>
              <a:gd name="connsiteY179" fmla="*/ 141287 h 851265"/>
              <a:gd name="connsiteX180" fmla="*/ 9334232 w 12191998"/>
              <a:gd name="connsiteY180" fmla="*/ 155575 h 851265"/>
              <a:gd name="connsiteX181" fmla="*/ 9386620 w 12191998"/>
              <a:gd name="connsiteY181" fmla="*/ 166687 h 851265"/>
              <a:gd name="connsiteX182" fmla="*/ 9446946 w 12191998"/>
              <a:gd name="connsiteY182" fmla="*/ 174625 h 851265"/>
              <a:gd name="connsiteX183" fmla="*/ 9515208 w 12191998"/>
              <a:gd name="connsiteY183" fmla="*/ 176212 h 851265"/>
              <a:gd name="connsiteX184" fmla="*/ 9583470 w 12191998"/>
              <a:gd name="connsiteY184" fmla="*/ 174625 h 851265"/>
              <a:gd name="connsiteX185" fmla="*/ 9643796 w 12191998"/>
              <a:gd name="connsiteY185" fmla="*/ 166687 h 851265"/>
              <a:gd name="connsiteX186" fmla="*/ 9696182 w 12191998"/>
              <a:gd name="connsiteY186" fmla="*/ 155575 h 851265"/>
              <a:gd name="connsiteX187" fmla="*/ 9742220 w 12191998"/>
              <a:gd name="connsiteY187" fmla="*/ 141287 h 851265"/>
              <a:gd name="connsiteX188" fmla="*/ 9783496 w 12191998"/>
              <a:gd name="connsiteY188" fmla="*/ 125412 h 851265"/>
              <a:gd name="connsiteX189" fmla="*/ 9820008 w 12191998"/>
              <a:gd name="connsiteY189" fmla="*/ 106362 h 851265"/>
              <a:gd name="connsiteX190" fmla="*/ 9896208 w 12191998"/>
              <a:gd name="connsiteY190" fmla="*/ 68262 h 851265"/>
              <a:gd name="connsiteX191" fmla="*/ 9932720 w 12191998"/>
              <a:gd name="connsiteY191" fmla="*/ 52387 h 851265"/>
              <a:gd name="connsiteX192" fmla="*/ 9973996 w 12191998"/>
              <a:gd name="connsiteY192" fmla="*/ 36512 h 851265"/>
              <a:gd name="connsiteX193" fmla="*/ 10020032 w 12191998"/>
              <a:gd name="connsiteY193" fmla="*/ 20637 h 851265"/>
              <a:gd name="connsiteX194" fmla="*/ 10072420 w 12191998"/>
              <a:gd name="connsiteY194" fmla="*/ 9525 h 851265"/>
              <a:gd name="connsiteX195" fmla="*/ 10132746 w 12191998"/>
              <a:gd name="connsiteY195" fmla="*/ 3175 h 851265"/>
              <a:gd name="connsiteX196" fmla="*/ 10201008 w 12191998"/>
              <a:gd name="connsiteY196" fmla="*/ 0 h 851265"/>
              <a:gd name="connsiteX197" fmla="*/ 10269270 w 12191998"/>
              <a:gd name="connsiteY197" fmla="*/ 3175 h 851265"/>
              <a:gd name="connsiteX198" fmla="*/ 10329596 w 12191998"/>
              <a:gd name="connsiteY198" fmla="*/ 9525 h 851265"/>
              <a:gd name="connsiteX199" fmla="*/ 10381982 w 12191998"/>
              <a:gd name="connsiteY199" fmla="*/ 20637 h 851265"/>
              <a:gd name="connsiteX200" fmla="*/ 10428020 w 12191998"/>
              <a:gd name="connsiteY200" fmla="*/ 36512 h 851265"/>
              <a:gd name="connsiteX201" fmla="*/ 10469296 w 12191998"/>
              <a:gd name="connsiteY201" fmla="*/ 52387 h 851265"/>
              <a:gd name="connsiteX202" fmla="*/ 10505808 w 12191998"/>
              <a:gd name="connsiteY202" fmla="*/ 68262 h 851265"/>
              <a:gd name="connsiteX203" fmla="*/ 10543908 w 12191998"/>
              <a:gd name="connsiteY203" fmla="*/ 87312 h 851265"/>
              <a:gd name="connsiteX204" fmla="*/ 10582008 w 12191998"/>
              <a:gd name="connsiteY204" fmla="*/ 106362 h 851265"/>
              <a:gd name="connsiteX205" fmla="*/ 10618520 w 12191998"/>
              <a:gd name="connsiteY205" fmla="*/ 125412 h 851265"/>
              <a:gd name="connsiteX206" fmla="*/ 10659796 w 12191998"/>
              <a:gd name="connsiteY206" fmla="*/ 141287 h 851265"/>
              <a:gd name="connsiteX207" fmla="*/ 10705832 w 12191998"/>
              <a:gd name="connsiteY207" fmla="*/ 155575 h 851265"/>
              <a:gd name="connsiteX208" fmla="*/ 10758220 w 12191998"/>
              <a:gd name="connsiteY208" fmla="*/ 166687 h 851265"/>
              <a:gd name="connsiteX209" fmla="*/ 10818546 w 12191998"/>
              <a:gd name="connsiteY209" fmla="*/ 174625 h 851265"/>
              <a:gd name="connsiteX210" fmla="*/ 10886808 w 12191998"/>
              <a:gd name="connsiteY210" fmla="*/ 176212 h 851265"/>
              <a:gd name="connsiteX211" fmla="*/ 10955070 w 12191998"/>
              <a:gd name="connsiteY211" fmla="*/ 174625 h 851265"/>
              <a:gd name="connsiteX212" fmla="*/ 11015396 w 12191998"/>
              <a:gd name="connsiteY212" fmla="*/ 166687 h 851265"/>
              <a:gd name="connsiteX213" fmla="*/ 11067782 w 12191998"/>
              <a:gd name="connsiteY213" fmla="*/ 155575 h 851265"/>
              <a:gd name="connsiteX214" fmla="*/ 11113820 w 12191998"/>
              <a:gd name="connsiteY214" fmla="*/ 141287 h 851265"/>
              <a:gd name="connsiteX215" fmla="*/ 11155096 w 12191998"/>
              <a:gd name="connsiteY215" fmla="*/ 125412 h 851265"/>
              <a:gd name="connsiteX216" fmla="*/ 11191608 w 12191998"/>
              <a:gd name="connsiteY216" fmla="*/ 106362 h 851265"/>
              <a:gd name="connsiteX217" fmla="*/ 11229708 w 12191998"/>
              <a:gd name="connsiteY217" fmla="*/ 87312 h 851265"/>
              <a:gd name="connsiteX218" fmla="*/ 11267808 w 12191998"/>
              <a:gd name="connsiteY218" fmla="*/ 68262 h 851265"/>
              <a:gd name="connsiteX219" fmla="*/ 11304320 w 12191998"/>
              <a:gd name="connsiteY219" fmla="*/ 52387 h 851265"/>
              <a:gd name="connsiteX220" fmla="*/ 11345596 w 12191998"/>
              <a:gd name="connsiteY220" fmla="*/ 36512 h 851265"/>
              <a:gd name="connsiteX221" fmla="*/ 11391632 w 12191998"/>
              <a:gd name="connsiteY221" fmla="*/ 20637 h 851265"/>
              <a:gd name="connsiteX222" fmla="*/ 11444020 w 12191998"/>
              <a:gd name="connsiteY222" fmla="*/ 9525 h 851265"/>
              <a:gd name="connsiteX223" fmla="*/ 11504346 w 12191998"/>
              <a:gd name="connsiteY223" fmla="*/ 3175 h 851265"/>
              <a:gd name="connsiteX224" fmla="*/ 11572608 w 12191998"/>
              <a:gd name="connsiteY224" fmla="*/ 0 h 851265"/>
              <a:gd name="connsiteX225" fmla="*/ 11640870 w 12191998"/>
              <a:gd name="connsiteY225" fmla="*/ 3175 h 851265"/>
              <a:gd name="connsiteX226" fmla="*/ 11701196 w 12191998"/>
              <a:gd name="connsiteY226" fmla="*/ 9525 h 851265"/>
              <a:gd name="connsiteX227" fmla="*/ 11753582 w 12191998"/>
              <a:gd name="connsiteY227" fmla="*/ 20637 h 851265"/>
              <a:gd name="connsiteX228" fmla="*/ 11799620 w 12191998"/>
              <a:gd name="connsiteY228" fmla="*/ 36512 h 851265"/>
              <a:gd name="connsiteX229" fmla="*/ 11840896 w 12191998"/>
              <a:gd name="connsiteY229" fmla="*/ 52387 h 851265"/>
              <a:gd name="connsiteX230" fmla="*/ 11877408 w 12191998"/>
              <a:gd name="connsiteY230" fmla="*/ 68262 h 851265"/>
              <a:gd name="connsiteX231" fmla="*/ 11915508 w 12191998"/>
              <a:gd name="connsiteY231" fmla="*/ 87312 h 851265"/>
              <a:gd name="connsiteX232" fmla="*/ 11953608 w 12191998"/>
              <a:gd name="connsiteY232" fmla="*/ 106362 h 851265"/>
              <a:gd name="connsiteX233" fmla="*/ 11990120 w 12191998"/>
              <a:gd name="connsiteY233" fmla="*/ 125412 h 851265"/>
              <a:gd name="connsiteX234" fmla="*/ 12031396 w 12191998"/>
              <a:gd name="connsiteY234" fmla="*/ 141287 h 851265"/>
              <a:gd name="connsiteX235" fmla="*/ 12077432 w 12191998"/>
              <a:gd name="connsiteY235" fmla="*/ 155575 h 851265"/>
              <a:gd name="connsiteX236" fmla="*/ 12129820 w 12191998"/>
              <a:gd name="connsiteY236" fmla="*/ 166688 h 851265"/>
              <a:gd name="connsiteX237" fmla="*/ 12190146 w 12191998"/>
              <a:gd name="connsiteY237" fmla="*/ 174625 h 851265"/>
              <a:gd name="connsiteX238" fmla="*/ 12191998 w 12191998"/>
              <a:gd name="connsiteY238" fmla="*/ 174668 h 851265"/>
              <a:gd name="connsiteX239" fmla="*/ 12191998 w 12191998"/>
              <a:gd name="connsiteY239" fmla="*/ 851265 h 851265"/>
              <a:gd name="connsiteX240" fmla="*/ 0 w 12191998"/>
              <a:gd name="connsiteY240" fmla="*/ 851265 h 851265"/>
              <a:gd name="connsiteX241" fmla="*/ 0 w 12191998"/>
              <a:gd name="connsiteY241" fmla="*/ 174668 h 851265"/>
              <a:gd name="connsiteX242" fmla="*/ 1852 w 12191998"/>
              <a:gd name="connsiteY242" fmla="*/ 174625 h 851265"/>
              <a:gd name="connsiteX243" fmla="*/ 62177 w 12191998"/>
              <a:gd name="connsiteY243" fmla="*/ 166687 h 851265"/>
              <a:gd name="connsiteX244" fmla="*/ 114564 w 12191998"/>
              <a:gd name="connsiteY244" fmla="*/ 155575 h 851265"/>
              <a:gd name="connsiteX245" fmla="*/ 160602 w 12191998"/>
              <a:gd name="connsiteY245" fmla="*/ 141287 h 851265"/>
              <a:gd name="connsiteX246" fmla="*/ 201877 w 12191998"/>
              <a:gd name="connsiteY246" fmla="*/ 125412 h 851265"/>
              <a:gd name="connsiteX247" fmla="*/ 238389 w 12191998"/>
              <a:gd name="connsiteY247" fmla="*/ 106362 h 851265"/>
              <a:gd name="connsiteX248" fmla="*/ 276489 w 12191998"/>
              <a:gd name="connsiteY248" fmla="*/ 87312 h 851265"/>
              <a:gd name="connsiteX249" fmla="*/ 314589 w 12191998"/>
              <a:gd name="connsiteY249" fmla="*/ 68262 h 851265"/>
              <a:gd name="connsiteX250" fmla="*/ 351102 w 12191998"/>
              <a:gd name="connsiteY250" fmla="*/ 52387 h 851265"/>
              <a:gd name="connsiteX251" fmla="*/ 392377 w 12191998"/>
              <a:gd name="connsiteY251" fmla="*/ 36512 h 851265"/>
              <a:gd name="connsiteX252" fmla="*/ 438414 w 12191998"/>
              <a:gd name="connsiteY252" fmla="*/ 20637 h 851265"/>
              <a:gd name="connsiteX253" fmla="*/ 490802 w 12191998"/>
              <a:gd name="connsiteY253" fmla="*/ 9525 h 851265"/>
              <a:gd name="connsiteX254" fmla="*/ 551127 w 12191998"/>
              <a:gd name="connsiteY254" fmla="*/ 3175 h 851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</a:cxnLst>
            <a:rect l="l" t="t" r="r" b="b"/>
            <a:pathLst>
              <a:path w="12191998" h="851265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6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2" y="36512"/>
                </a:lnTo>
                <a:lnTo>
                  <a:pt x="5002478" y="52387"/>
                </a:lnTo>
                <a:lnTo>
                  <a:pt x="5038989" y="68262"/>
                </a:lnTo>
                <a:lnTo>
                  <a:pt x="5077091" y="87312"/>
                </a:lnTo>
                <a:lnTo>
                  <a:pt x="5115189" y="106362"/>
                </a:lnTo>
                <a:lnTo>
                  <a:pt x="5151702" y="125412"/>
                </a:lnTo>
                <a:lnTo>
                  <a:pt x="5192978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10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8" y="3175"/>
                </a:lnTo>
                <a:lnTo>
                  <a:pt x="6086210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1998" y="174668"/>
                </a:lnTo>
                <a:lnTo>
                  <a:pt x="12191998" y="851265"/>
                </a:lnTo>
                <a:lnTo>
                  <a:pt x="0" y="851265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2097159" name="Imagen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292439" y="1686204"/>
            <a:ext cx="8274783" cy="4135046"/>
          </a:xfrm>
          <a:prstGeom prst="rect">
            <a:avLst/>
          </a:prstGeom>
        </p:spPr>
      </p:pic>
      <p:sp>
        <p:nvSpPr>
          <p:cNvPr id="1048607" name="Título 1"/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/>
          </a:bodyPr>
          <a:lstStyle/>
          <a:p>
            <a:pPr algn="ctr"/>
            <a:r>
              <a:rPr lang="es-EC" dirty="0"/>
              <a:t>Diagrama de circuito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860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48609" name="Título 1"/>
          <p:cNvSpPr>
            <a:spLocks noGrp="1"/>
          </p:cNvSpPr>
          <p:nvPr>
            <p:ph type="title"/>
          </p:nvPr>
        </p:nvSpPr>
        <p:spPr>
          <a:xfrm>
            <a:off x="676271" y="95969"/>
            <a:ext cx="10668004" cy="851265"/>
          </a:xfrm>
        </p:spPr>
        <p:txBody>
          <a:bodyPr anchor="b">
            <a:normAutofit/>
          </a:bodyPr>
          <a:lstStyle/>
          <a:p>
            <a:pPr algn="ctr"/>
            <a:r>
              <a:rPr lang="es-EC" dirty="0"/>
              <a:t>Resultados</a:t>
            </a:r>
          </a:p>
        </p:txBody>
      </p:sp>
      <p:sp>
        <p:nvSpPr>
          <p:cNvPr id="1048610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006736"/>
            <a:ext cx="12191998" cy="851265"/>
          </a:xfrm>
          <a:custGeom>
            <a:avLst/>
            <a:gdLst>
              <a:gd name="connsiteX0" fmla="*/ 619389 w 12191998"/>
              <a:gd name="connsiteY0" fmla="*/ 0 h 851265"/>
              <a:gd name="connsiteX1" fmla="*/ 687652 w 12191998"/>
              <a:gd name="connsiteY1" fmla="*/ 3175 h 851265"/>
              <a:gd name="connsiteX2" fmla="*/ 747977 w 12191998"/>
              <a:gd name="connsiteY2" fmla="*/ 9525 h 851265"/>
              <a:gd name="connsiteX3" fmla="*/ 800364 w 12191998"/>
              <a:gd name="connsiteY3" fmla="*/ 20637 h 851265"/>
              <a:gd name="connsiteX4" fmla="*/ 846402 w 12191998"/>
              <a:gd name="connsiteY4" fmla="*/ 36512 h 851265"/>
              <a:gd name="connsiteX5" fmla="*/ 887677 w 12191998"/>
              <a:gd name="connsiteY5" fmla="*/ 52387 h 851265"/>
              <a:gd name="connsiteX6" fmla="*/ 924189 w 12191998"/>
              <a:gd name="connsiteY6" fmla="*/ 68262 h 851265"/>
              <a:gd name="connsiteX7" fmla="*/ 962289 w 12191998"/>
              <a:gd name="connsiteY7" fmla="*/ 87312 h 851265"/>
              <a:gd name="connsiteX8" fmla="*/ 1000389 w 12191998"/>
              <a:gd name="connsiteY8" fmla="*/ 106362 h 851265"/>
              <a:gd name="connsiteX9" fmla="*/ 1036902 w 12191998"/>
              <a:gd name="connsiteY9" fmla="*/ 125412 h 851265"/>
              <a:gd name="connsiteX10" fmla="*/ 1078177 w 12191998"/>
              <a:gd name="connsiteY10" fmla="*/ 141287 h 851265"/>
              <a:gd name="connsiteX11" fmla="*/ 1124214 w 12191998"/>
              <a:gd name="connsiteY11" fmla="*/ 155575 h 851265"/>
              <a:gd name="connsiteX12" fmla="*/ 1176602 w 12191998"/>
              <a:gd name="connsiteY12" fmla="*/ 166687 h 851265"/>
              <a:gd name="connsiteX13" fmla="*/ 1236927 w 12191998"/>
              <a:gd name="connsiteY13" fmla="*/ 174625 h 851265"/>
              <a:gd name="connsiteX14" fmla="*/ 1305189 w 12191998"/>
              <a:gd name="connsiteY14" fmla="*/ 176212 h 851265"/>
              <a:gd name="connsiteX15" fmla="*/ 1373452 w 12191998"/>
              <a:gd name="connsiteY15" fmla="*/ 174625 h 851265"/>
              <a:gd name="connsiteX16" fmla="*/ 1433777 w 12191998"/>
              <a:gd name="connsiteY16" fmla="*/ 166687 h 851265"/>
              <a:gd name="connsiteX17" fmla="*/ 1486164 w 12191998"/>
              <a:gd name="connsiteY17" fmla="*/ 155575 h 851265"/>
              <a:gd name="connsiteX18" fmla="*/ 1532202 w 12191998"/>
              <a:gd name="connsiteY18" fmla="*/ 141287 h 851265"/>
              <a:gd name="connsiteX19" fmla="*/ 1573477 w 12191998"/>
              <a:gd name="connsiteY19" fmla="*/ 125412 h 851265"/>
              <a:gd name="connsiteX20" fmla="*/ 1609989 w 12191998"/>
              <a:gd name="connsiteY20" fmla="*/ 106362 h 851265"/>
              <a:gd name="connsiteX21" fmla="*/ 1648089 w 12191998"/>
              <a:gd name="connsiteY21" fmla="*/ 87312 h 851265"/>
              <a:gd name="connsiteX22" fmla="*/ 1686189 w 12191998"/>
              <a:gd name="connsiteY22" fmla="*/ 68262 h 851265"/>
              <a:gd name="connsiteX23" fmla="*/ 1722702 w 12191998"/>
              <a:gd name="connsiteY23" fmla="*/ 52387 h 851265"/>
              <a:gd name="connsiteX24" fmla="*/ 1763977 w 12191998"/>
              <a:gd name="connsiteY24" fmla="*/ 36512 h 851265"/>
              <a:gd name="connsiteX25" fmla="*/ 1810014 w 12191998"/>
              <a:gd name="connsiteY25" fmla="*/ 20637 h 851265"/>
              <a:gd name="connsiteX26" fmla="*/ 1862402 w 12191998"/>
              <a:gd name="connsiteY26" fmla="*/ 9525 h 851265"/>
              <a:gd name="connsiteX27" fmla="*/ 1922727 w 12191998"/>
              <a:gd name="connsiteY27" fmla="*/ 3175 h 851265"/>
              <a:gd name="connsiteX28" fmla="*/ 1990989 w 12191998"/>
              <a:gd name="connsiteY28" fmla="*/ 0 h 851265"/>
              <a:gd name="connsiteX29" fmla="*/ 2059252 w 12191998"/>
              <a:gd name="connsiteY29" fmla="*/ 3175 h 851265"/>
              <a:gd name="connsiteX30" fmla="*/ 2119577 w 12191998"/>
              <a:gd name="connsiteY30" fmla="*/ 9525 h 851265"/>
              <a:gd name="connsiteX31" fmla="*/ 2171964 w 12191998"/>
              <a:gd name="connsiteY31" fmla="*/ 20637 h 851265"/>
              <a:gd name="connsiteX32" fmla="*/ 2218002 w 12191998"/>
              <a:gd name="connsiteY32" fmla="*/ 36512 h 851265"/>
              <a:gd name="connsiteX33" fmla="*/ 2259277 w 12191998"/>
              <a:gd name="connsiteY33" fmla="*/ 52387 h 851265"/>
              <a:gd name="connsiteX34" fmla="*/ 2295789 w 12191998"/>
              <a:gd name="connsiteY34" fmla="*/ 68262 h 851265"/>
              <a:gd name="connsiteX35" fmla="*/ 2333889 w 12191998"/>
              <a:gd name="connsiteY35" fmla="*/ 87312 h 851265"/>
              <a:gd name="connsiteX36" fmla="*/ 2371989 w 12191998"/>
              <a:gd name="connsiteY36" fmla="*/ 106362 h 851265"/>
              <a:gd name="connsiteX37" fmla="*/ 2408502 w 12191998"/>
              <a:gd name="connsiteY37" fmla="*/ 125412 h 851265"/>
              <a:gd name="connsiteX38" fmla="*/ 2449777 w 12191998"/>
              <a:gd name="connsiteY38" fmla="*/ 141287 h 851265"/>
              <a:gd name="connsiteX39" fmla="*/ 2495814 w 12191998"/>
              <a:gd name="connsiteY39" fmla="*/ 155575 h 851265"/>
              <a:gd name="connsiteX40" fmla="*/ 2548202 w 12191998"/>
              <a:gd name="connsiteY40" fmla="*/ 166687 h 851265"/>
              <a:gd name="connsiteX41" fmla="*/ 2608527 w 12191998"/>
              <a:gd name="connsiteY41" fmla="*/ 174625 h 851265"/>
              <a:gd name="connsiteX42" fmla="*/ 2676789 w 12191998"/>
              <a:gd name="connsiteY42" fmla="*/ 176212 h 851265"/>
              <a:gd name="connsiteX43" fmla="*/ 2745052 w 12191998"/>
              <a:gd name="connsiteY43" fmla="*/ 174625 h 851265"/>
              <a:gd name="connsiteX44" fmla="*/ 2805377 w 12191998"/>
              <a:gd name="connsiteY44" fmla="*/ 166687 h 851265"/>
              <a:gd name="connsiteX45" fmla="*/ 2857764 w 12191998"/>
              <a:gd name="connsiteY45" fmla="*/ 155575 h 851265"/>
              <a:gd name="connsiteX46" fmla="*/ 2903802 w 12191998"/>
              <a:gd name="connsiteY46" fmla="*/ 141287 h 851265"/>
              <a:gd name="connsiteX47" fmla="*/ 2945077 w 12191998"/>
              <a:gd name="connsiteY47" fmla="*/ 125412 h 851265"/>
              <a:gd name="connsiteX48" fmla="*/ 2981589 w 12191998"/>
              <a:gd name="connsiteY48" fmla="*/ 106362 h 851265"/>
              <a:gd name="connsiteX49" fmla="*/ 3019689 w 12191998"/>
              <a:gd name="connsiteY49" fmla="*/ 87312 h 851265"/>
              <a:gd name="connsiteX50" fmla="*/ 3057789 w 12191998"/>
              <a:gd name="connsiteY50" fmla="*/ 68262 h 851265"/>
              <a:gd name="connsiteX51" fmla="*/ 3094302 w 12191998"/>
              <a:gd name="connsiteY51" fmla="*/ 52387 h 851265"/>
              <a:gd name="connsiteX52" fmla="*/ 3135577 w 12191998"/>
              <a:gd name="connsiteY52" fmla="*/ 36512 h 851265"/>
              <a:gd name="connsiteX53" fmla="*/ 3181614 w 12191998"/>
              <a:gd name="connsiteY53" fmla="*/ 20637 h 851265"/>
              <a:gd name="connsiteX54" fmla="*/ 3234002 w 12191998"/>
              <a:gd name="connsiteY54" fmla="*/ 9525 h 851265"/>
              <a:gd name="connsiteX55" fmla="*/ 3294327 w 12191998"/>
              <a:gd name="connsiteY55" fmla="*/ 3175 h 851265"/>
              <a:gd name="connsiteX56" fmla="*/ 3361002 w 12191998"/>
              <a:gd name="connsiteY56" fmla="*/ 0 h 851265"/>
              <a:gd name="connsiteX57" fmla="*/ 3430852 w 12191998"/>
              <a:gd name="connsiteY57" fmla="*/ 3175 h 851265"/>
              <a:gd name="connsiteX58" fmla="*/ 3491177 w 12191998"/>
              <a:gd name="connsiteY58" fmla="*/ 9525 h 851265"/>
              <a:gd name="connsiteX59" fmla="*/ 3543564 w 12191998"/>
              <a:gd name="connsiteY59" fmla="*/ 20637 h 851265"/>
              <a:gd name="connsiteX60" fmla="*/ 3589602 w 12191998"/>
              <a:gd name="connsiteY60" fmla="*/ 36512 h 851265"/>
              <a:gd name="connsiteX61" fmla="*/ 3630877 w 12191998"/>
              <a:gd name="connsiteY61" fmla="*/ 52387 h 851265"/>
              <a:gd name="connsiteX62" fmla="*/ 3667389 w 12191998"/>
              <a:gd name="connsiteY62" fmla="*/ 68262 h 851265"/>
              <a:gd name="connsiteX63" fmla="*/ 3705489 w 12191998"/>
              <a:gd name="connsiteY63" fmla="*/ 87312 h 851265"/>
              <a:gd name="connsiteX64" fmla="*/ 3743589 w 12191998"/>
              <a:gd name="connsiteY64" fmla="*/ 106362 h 851265"/>
              <a:gd name="connsiteX65" fmla="*/ 3780102 w 12191998"/>
              <a:gd name="connsiteY65" fmla="*/ 125412 h 851265"/>
              <a:gd name="connsiteX66" fmla="*/ 3821377 w 12191998"/>
              <a:gd name="connsiteY66" fmla="*/ 141287 h 851265"/>
              <a:gd name="connsiteX67" fmla="*/ 3867414 w 12191998"/>
              <a:gd name="connsiteY67" fmla="*/ 155575 h 851265"/>
              <a:gd name="connsiteX68" fmla="*/ 3919802 w 12191998"/>
              <a:gd name="connsiteY68" fmla="*/ 166687 h 851265"/>
              <a:gd name="connsiteX69" fmla="*/ 3980127 w 12191998"/>
              <a:gd name="connsiteY69" fmla="*/ 174625 h 851265"/>
              <a:gd name="connsiteX70" fmla="*/ 4048389 w 12191998"/>
              <a:gd name="connsiteY70" fmla="*/ 176212 h 851265"/>
              <a:gd name="connsiteX71" fmla="*/ 4116652 w 12191998"/>
              <a:gd name="connsiteY71" fmla="*/ 174625 h 851265"/>
              <a:gd name="connsiteX72" fmla="*/ 4176977 w 12191998"/>
              <a:gd name="connsiteY72" fmla="*/ 166687 h 851265"/>
              <a:gd name="connsiteX73" fmla="*/ 4229364 w 12191998"/>
              <a:gd name="connsiteY73" fmla="*/ 155575 h 851265"/>
              <a:gd name="connsiteX74" fmla="*/ 4275402 w 12191998"/>
              <a:gd name="connsiteY74" fmla="*/ 141287 h 851265"/>
              <a:gd name="connsiteX75" fmla="*/ 4316677 w 12191998"/>
              <a:gd name="connsiteY75" fmla="*/ 125412 h 851265"/>
              <a:gd name="connsiteX76" fmla="*/ 4353189 w 12191998"/>
              <a:gd name="connsiteY76" fmla="*/ 106362 h 851265"/>
              <a:gd name="connsiteX77" fmla="*/ 4429389 w 12191998"/>
              <a:gd name="connsiteY77" fmla="*/ 68262 h 851265"/>
              <a:gd name="connsiteX78" fmla="*/ 4465902 w 12191998"/>
              <a:gd name="connsiteY78" fmla="*/ 52387 h 851265"/>
              <a:gd name="connsiteX79" fmla="*/ 4507177 w 12191998"/>
              <a:gd name="connsiteY79" fmla="*/ 36512 h 851265"/>
              <a:gd name="connsiteX80" fmla="*/ 4553216 w 12191998"/>
              <a:gd name="connsiteY80" fmla="*/ 20637 h 851265"/>
              <a:gd name="connsiteX81" fmla="*/ 4605602 w 12191998"/>
              <a:gd name="connsiteY81" fmla="*/ 9525 h 851265"/>
              <a:gd name="connsiteX82" fmla="*/ 4665928 w 12191998"/>
              <a:gd name="connsiteY82" fmla="*/ 3175 h 851265"/>
              <a:gd name="connsiteX83" fmla="*/ 4734189 w 12191998"/>
              <a:gd name="connsiteY83" fmla="*/ 0 h 851265"/>
              <a:gd name="connsiteX84" fmla="*/ 4802453 w 12191998"/>
              <a:gd name="connsiteY84" fmla="*/ 3175 h 851265"/>
              <a:gd name="connsiteX85" fmla="*/ 4862777 w 12191998"/>
              <a:gd name="connsiteY85" fmla="*/ 9525 h 851265"/>
              <a:gd name="connsiteX86" fmla="*/ 4915165 w 12191998"/>
              <a:gd name="connsiteY86" fmla="*/ 20637 h 851265"/>
              <a:gd name="connsiteX87" fmla="*/ 4961202 w 12191998"/>
              <a:gd name="connsiteY87" fmla="*/ 36512 h 851265"/>
              <a:gd name="connsiteX88" fmla="*/ 5002478 w 12191998"/>
              <a:gd name="connsiteY88" fmla="*/ 52387 h 851265"/>
              <a:gd name="connsiteX89" fmla="*/ 5038989 w 12191998"/>
              <a:gd name="connsiteY89" fmla="*/ 68262 h 851265"/>
              <a:gd name="connsiteX90" fmla="*/ 5077091 w 12191998"/>
              <a:gd name="connsiteY90" fmla="*/ 87312 h 851265"/>
              <a:gd name="connsiteX91" fmla="*/ 5115189 w 12191998"/>
              <a:gd name="connsiteY91" fmla="*/ 106362 h 851265"/>
              <a:gd name="connsiteX92" fmla="*/ 5151702 w 12191998"/>
              <a:gd name="connsiteY92" fmla="*/ 125412 h 851265"/>
              <a:gd name="connsiteX93" fmla="*/ 5192978 w 12191998"/>
              <a:gd name="connsiteY93" fmla="*/ 141287 h 851265"/>
              <a:gd name="connsiteX94" fmla="*/ 5239014 w 12191998"/>
              <a:gd name="connsiteY94" fmla="*/ 155575 h 851265"/>
              <a:gd name="connsiteX95" fmla="*/ 5291401 w 12191998"/>
              <a:gd name="connsiteY95" fmla="*/ 166687 h 851265"/>
              <a:gd name="connsiteX96" fmla="*/ 5351727 w 12191998"/>
              <a:gd name="connsiteY96" fmla="*/ 174625 h 851265"/>
              <a:gd name="connsiteX97" fmla="*/ 5410199 w 12191998"/>
              <a:gd name="connsiteY97" fmla="*/ 175985 h 851265"/>
              <a:gd name="connsiteX98" fmla="*/ 5468671 w 12191998"/>
              <a:gd name="connsiteY98" fmla="*/ 174625 h 851265"/>
              <a:gd name="connsiteX99" fmla="*/ 5528996 w 12191998"/>
              <a:gd name="connsiteY99" fmla="*/ 166687 h 851265"/>
              <a:gd name="connsiteX100" fmla="*/ 5581383 w 12191998"/>
              <a:gd name="connsiteY100" fmla="*/ 155575 h 851265"/>
              <a:gd name="connsiteX101" fmla="*/ 5627421 w 12191998"/>
              <a:gd name="connsiteY101" fmla="*/ 141287 h 851265"/>
              <a:gd name="connsiteX102" fmla="*/ 5668696 w 12191998"/>
              <a:gd name="connsiteY102" fmla="*/ 125412 h 851265"/>
              <a:gd name="connsiteX103" fmla="*/ 5705210 w 12191998"/>
              <a:gd name="connsiteY103" fmla="*/ 106362 h 851265"/>
              <a:gd name="connsiteX104" fmla="*/ 5743308 w 12191998"/>
              <a:gd name="connsiteY104" fmla="*/ 87312 h 851265"/>
              <a:gd name="connsiteX105" fmla="*/ 5781408 w 12191998"/>
              <a:gd name="connsiteY105" fmla="*/ 68262 h 851265"/>
              <a:gd name="connsiteX106" fmla="*/ 5817921 w 12191998"/>
              <a:gd name="connsiteY106" fmla="*/ 52387 h 851265"/>
              <a:gd name="connsiteX107" fmla="*/ 5859196 w 12191998"/>
              <a:gd name="connsiteY107" fmla="*/ 36512 h 851265"/>
              <a:gd name="connsiteX108" fmla="*/ 5905234 w 12191998"/>
              <a:gd name="connsiteY108" fmla="*/ 20637 h 851265"/>
              <a:gd name="connsiteX109" fmla="*/ 5957621 w 12191998"/>
              <a:gd name="connsiteY109" fmla="*/ 9525 h 851265"/>
              <a:gd name="connsiteX110" fmla="*/ 6017948 w 12191998"/>
              <a:gd name="connsiteY110" fmla="*/ 3175 h 851265"/>
              <a:gd name="connsiteX111" fmla="*/ 6086210 w 12191998"/>
              <a:gd name="connsiteY111" fmla="*/ 0 h 851265"/>
              <a:gd name="connsiteX112" fmla="*/ 6095999 w 12191998"/>
              <a:gd name="connsiteY112" fmla="*/ 455 h 851265"/>
              <a:gd name="connsiteX113" fmla="*/ 6105789 w 12191998"/>
              <a:gd name="connsiteY113" fmla="*/ 0 h 851265"/>
              <a:gd name="connsiteX114" fmla="*/ 6174052 w 12191998"/>
              <a:gd name="connsiteY114" fmla="*/ 3175 h 851265"/>
              <a:gd name="connsiteX115" fmla="*/ 6234377 w 12191998"/>
              <a:gd name="connsiteY115" fmla="*/ 9525 h 851265"/>
              <a:gd name="connsiteX116" fmla="*/ 6286764 w 12191998"/>
              <a:gd name="connsiteY116" fmla="*/ 20637 h 851265"/>
              <a:gd name="connsiteX117" fmla="*/ 6332802 w 12191998"/>
              <a:gd name="connsiteY117" fmla="*/ 36512 h 851265"/>
              <a:gd name="connsiteX118" fmla="*/ 6374077 w 12191998"/>
              <a:gd name="connsiteY118" fmla="*/ 52387 h 851265"/>
              <a:gd name="connsiteX119" fmla="*/ 6410589 w 12191998"/>
              <a:gd name="connsiteY119" fmla="*/ 68262 h 851265"/>
              <a:gd name="connsiteX120" fmla="*/ 6448689 w 12191998"/>
              <a:gd name="connsiteY120" fmla="*/ 87312 h 851265"/>
              <a:gd name="connsiteX121" fmla="*/ 6486789 w 12191998"/>
              <a:gd name="connsiteY121" fmla="*/ 106362 h 851265"/>
              <a:gd name="connsiteX122" fmla="*/ 6523302 w 12191998"/>
              <a:gd name="connsiteY122" fmla="*/ 125412 h 851265"/>
              <a:gd name="connsiteX123" fmla="*/ 6564577 w 12191998"/>
              <a:gd name="connsiteY123" fmla="*/ 141287 h 851265"/>
              <a:gd name="connsiteX124" fmla="*/ 6610614 w 12191998"/>
              <a:gd name="connsiteY124" fmla="*/ 155575 h 851265"/>
              <a:gd name="connsiteX125" fmla="*/ 6663002 w 12191998"/>
              <a:gd name="connsiteY125" fmla="*/ 166687 h 851265"/>
              <a:gd name="connsiteX126" fmla="*/ 6723327 w 12191998"/>
              <a:gd name="connsiteY126" fmla="*/ 174625 h 851265"/>
              <a:gd name="connsiteX127" fmla="*/ 6781799 w 12191998"/>
              <a:gd name="connsiteY127" fmla="*/ 175985 h 851265"/>
              <a:gd name="connsiteX128" fmla="*/ 6840271 w 12191998"/>
              <a:gd name="connsiteY128" fmla="*/ 174625 h 851265"/>
              <a:gd name="connsiteX129" fmla="*/ 6900596 w 12191998"/>
              <a:gd name="connsiteY129" fmla="*/ 166687 h 851265"/>
              <a:gd name="connsiteX130" fmla="*/ 6952983 w 12191998"/>
              <a:gd name="connsiteY130" fmla="*/ 155575 h 851265"/>
              <a:gd name="connsiteX131" fmla="*/ 6999021 w 12191998"/>
              <a:gd name="connsiteY131" fmla="*/ 141287 h 851265"/>
              <a:gd name="connsiteX132" fmla="*/ 7040296 w 12191998"/>
              <a:gd name="connsiteY132" fmla="*/ 125412 h 851265"/>
              <a:gd name="connsiteX133" fmla="*/ 7076808 w 12191998"/>
              <a:gd name="connsiteY133" fmla="*/ 106362 h 851265"/>
              <a:gd name="connsiteX134" fmla="*/ 7114908 w 12191998"/>
              <a:gd name="connsiteY134" fmla="*/ 87312 h 851265"/>
              <a:gd name="connsiteX135" fmla="*/ 7153008 w 12191998"/>
              <a:gd name="connsiteY135" fmla="*/ 68262 h 851265"/>
              <a:gd name="connsiteX136" fmla="*/ 7189521 w 12191998"/>
              <a:gd name="connsiteY136" fmla="*/ 52387 h 851265"/>
              <a:gd name="connsiteX137" fmla="*/ 7230796 w 12191998"/>
              <a:gd name="connsiteY137" fmla="*/ 36512 h 851265"/>
              <a:gd name="connsiteX138" fmla="*/ 7276833 w 12191998"/>
              <a:gd name="connsiteY138" fmla="*/ 20637 h 851265"/>
              <a:gd name="connsiteX139" fmla="*/ 7329221 w 12191998"/>
              <a:gd name="connsiteY139" fmla="*/ 9525 h 851265"/>
              <a:gd name="connsiteX140" fmla="*/ 7389546 w 12191998"/>
              <a:gd name="connsiteY140" fmla="*/ 3175 h 851265"/>
              <a:gd name="connsiteX141" fmla="*/ 7457808 w 12191998"/>
              <a:gd name="connsiteY141" fmla="*/ 0 h 851265"/>
              <a:gd name="connsiteX142" fmla="*/ 7526071 w 12191998"/>
              <a:gd name="connsiteY142" fmla="*/ 3175 h 851265"/>
              <a:gd name="connsiteX143" fmla="*/ 7586396 w 12191998"/>
              <a:gd name="connsiteY143" fmla="*/ 9525 h 851265"/>
              <a:gd name="connsiteX144" fmla="*/ 7638783 w 12191998"/>
              <a:gd name="connsiteY144" fmla="*/ 20637 h 851265"/>
              <a:gd name="connsiteX145" fmla="*/ 7684821 w 12191998"/>
              <a:gd name="connsiteY145" fmla="*/ 36512 h 851265"/>
              <a:gd name="connsiteX146" fmla="*/ 7726096 w 12191998"/>
              <a:gd name="connsiteY146" fmla="*/ 52387 h 851265"/>
              <a:gd name="connsiteX147" fmla="*/ 7762608 w 12191998"/>
              <a:gd name="connsiteY147" fmla="*/ 68262 h 851265"/>
              <a:gd name="connsiteX148" fmla="*/ 7800708 w 12191998"/>
              <a:gd name="connsiteY148" fmla="*/ 87312 h 851265"/>
              <a:gd name="connsiteX149" fmla="*/ 7838808 w 12191998"/>
              <a:gd name="connsiteY149" fmla="*/ 106362 h 851265"/>
              <a:gd name="connsiteX150" fmla="*/ 7875321 w 12191998"/>
              <a:gd name="connsiteY150" fmla="*/ 125412 h 851265"/>
              <a:gd name="connsiteX151" fmla="*/ 7916596 w 12191998"/>
              <a:gd name="connsiteY151" fmla="*/ 141287 h 851265"/>
              <a:gd name="connsiteX152" fmla="*/ 7962633 w 12191998"/>
              <a:gd name="connsiteY152" fmla="*/ 155575 h 851265"/>
              <a:gd name="connsiteX153" fmla="*/ 8015021 w 12191998"/>
              <a:gd name="connsiteY153" fmla="*/ 166687 h 851265"/>
              <a:gd name="connsiteX154" fmla="*/ 8075346 w 12191998"/>
              <a:gd name="connsiteY154" fmla="*/ 174625 h 851265"/>
              <a:gd name="connsiteX155" fmla="*/ 8143608 w 12191998"/>
              <a:gd name="connsiteY155" fmla="*/ 176212 h 851265"/>
              <a:gd name="connsiteX156" fmla="*/ 8211871 w 12191998"/>
              <a:gd name="connsiteY156" fmla="*/ 174625 h 851265"/>
              <a:gd name="connsiteX157" fmla="*/ 8272196 w 12191998"/>
              <a:gd name="connsiteY157" fmla="*/ 166687 h 851265"/>
              <a:gd name="connsiteX158" fmla="*/ 8324583 w 12191998"/>
              <a:gd name="connsiteY158" fmla="*/ 155575 h 851265"/>
              <a:gd name="connsiteX159" fmla="*/ 8370621 w 12191998"/>
              <a:gd name="connsiteY159" fmla="*/ 141287 h 851265"/>
              <a:gd name="connsiteX160" fmla="*/ 8411896 w 12191998"/>
              <a:gd name="connsiteY160" fmla="*/ 125412 h 851265"/>
              <a:gd name="connsiteX161" fmla="*/ 8448408 w 12191998"/>
              <a:gd name="connsiteY161" fmla="*/ 106362 h 851265"/>
              <a:gd name="connsiteX162" fmla="*/ 8486508 w 12191998"/>
              <a:gd name="connsiteY162" fmla="*/ 87312 h 851265"/>
              <a:gd name="connsiteX163" fmla="*/ 8524608 w 12191998"/>
              <a:gd name="connsiteY163" fmla="*/ 68262 h 851265"/>
              <a:gd name="connsiteX164" fmla="*/ 8561120 w 12191998"/>
              <a:gd name="connsiteY164" fmla="*/ 52387 h 851265"/>
              <a:gd name="connsiteX165" fmla="*/ 8602396 w 12191998"/>
              <a:gd name="connsiteY165" fmla="*/ 36512 h 851265"/>
              <a:gd name="connsiteX166" fmla="*/ 8648432 w 12191998"/>
              <a:gd name="connsiteY166" fmla="*/ 20637 h 851265"/>
              <a:gd name="connsiteX167" fmla="*/ 8700820 w 12191998"/>
              <a:gd name="connsiteY167" fmla="*/ 9525 h 851265"/>
              <a:gd name="connsiteX168" fmla="*/ 8761146 w 12191998"/>
              <a:gd name="connsiteY168" fmla="*/ 3175 h 851265"/>
              <a:gd name="connsiteX169" fmla="*/ 8827820 w 12191998"/>
              <a:gd name="connsiteY169" fmla="*/ 0 h 851265"/>
              <a:gd name="connsiteX170" fmla="*/ 8897670 w 12191998"/>
              <a:gd name="connsiteY170" fmla="*/ 3175 h 851265"/>
              <a:gd name="connsiteX171" fmla="*/ 8957996 w 12191998"/>
              <a:gd name="connsiteY171" fmla="*/ 9525 h 851265"/>
              <a:gd name="connsiteX172" fmla="*/ 9010382 w 12191998"/>
              <a:gd name="connsiteY172" fmla="*/ 20637 h 851265"/>
              <a:gd name="connsiteX173" fmla="*/ 9056420 w 12191998"/>
              <a:gd name="connsiteY173" fmla="*/ 36512 h 851265"/>
              <a:gd name="connsiteX174" fmla="*/ 9097696 w 12191998"/>
              <a:gd name="connsiteY174" fmla="*/ 52387 h 851265"/>
              <a:gd name="connsiteX175" fmla="*/ 9134208 w 12191998"/>
              <a:gd name="connsiteY175" fmla="*/ 68262 h 851265"/>
              <a:gd name="connsiteX176" fmla="*/ 9172308 w 12191998"/>
              <a:gd name="connsiteY176" fmla="*/ 87312 h 851265"/>
              <a:gd name="connsiteX177" fmla="*/ 9210408 w 12191998"/>
              <a:gd name="connsiteY177" fmla="*/ 106362 h 851265"/>
              <a:gd name="connsiteX178" fmla="*/ 9246920 w 12191998"/>
              <a:gd name="connsiteY178" fmla="*/ 125412 h 851265"/>
              <a:gd name="connsiteX179" fmla="*/ 9288196 w 12191998"/>
              <a:gd name="connsiteY179" fmla="*/ 141287 h 851265"/>
              <a:gd name="connsiteX180" fmla="*/ 9334232 w 12191998"/>
              <a:gd name="connsiteY180" fmla="*/ 155575 h 851265"/>
              <a:gd name="connsiteX181" fmla="*/ 9386620 w 12191998"/>
              <a:gd name="connsiteY181" fmla="*/ 166687 h 851265"/>
              <a:gd name="connsiteX182" fmla="*/ 9446946 w 12191998"/>
              <a:gd name="connsiteY182" fmla="*/ 174625 h 851265"/>
              <a:gd name="connsiteX183" fmla="*/ 9515208 w 12191998"/>
              <a:gd name="connsiteY183" fmla="*/ 176212 h 851265"/>
              <a:gd name="connsiteX184" fmla="*/ 9583470 w 12191998"/>
              <a:gd name="connsiteY184" fmla="*/ 174625 h 851265"/>
              <a:gd name="connsiteX185" fmla="*/ 9643796 w 12191998"/>
              <a:gd name="connsiteY185" fmla="*/ 166687 h 851265"/>
              <a:gd name="connsiteX186" fmla="*/ 9696182 w 12191998"/>
              <a:gd name="connsiteY186" fmla="*/ 155575 h 851265"/>
              <a:gd name="connsiteX187" fmla="*/ 9742220 w 12191998"/>
              <a:gd name="connsiteY187" fmla="*/ 141287 h 851265"/>
              <a:gd name="connsiteX188" fmla="*/ 9783496 w 12191998"/>
              <a:gd name="connsiteY188" fmla="*/ 125412 h 851265"/>
              <a:gd name="connsiteX189" fmla="*/ 9820008 w 12191998"/>
              <a:gd name="connsiteY189" fmla="*/ 106362 h 851265"/>
              <a:gd name="connsiteX190" fmla="*/ 9896208 w 12191998"/>
              <a:gd name="connsiteY190" fmla="*/ 68262 h 851265"/>
              <a:gd name="connsiteX191" fmla="*/ 9932720 w 12191998"/>
              <a:gd name="connsiteY191" fmla="*/ 52387 h 851265"/>
              <a:gd name="connsiteX192" fmla="*/ 9973996 w 12191998"/>
              <a:gd name="connsiteY192" fmla="*/ 36512 h 851265"/>
              <a:gd name="connsiteX193" fmla="*/ 10020032 w 12191998"/>
              <a:gd name="connsiteY193" fmla="*/ 20637 h 851265"/>
              <a:gd name="connsiteX194" fmla="*/ 10072420 w 12191998"/>
              <a:gd name="connsiteY194" fmla="*/ 9525 h 851265"/>
              <a:gd name="connsiteX195" fmla="*/ 10132746 w 12191998"/>
              <a:gd name="connsiteY195" fmla="*/ 3175 h 851265"/>
              <a:gd name="connsiteX196" fmla="*/ 10201008 w 12191998"/>
              <a:gd name="connsiteY196" fmla="*/ 0 h 851265"/>
              <a:gd name="connsiteX197" fmla="*/ 10269270 w 12191998"/>
              <a:gd name="connsiteY197" fmla="*/ 3175 h 851265"/>
              <a:gd name="connsiteX198" fmla="*/ 10329596 w 12191998"/>
              <a:gd name="connsiteY198" fmla="*/ 9525 h 851265"/>
              <a:gd name="connsiteX199" fmla="*/ 10381982 w 12191998"/>
              <a:gd name="connsiteY199" fmla="*/ 20637 h 851265"/>
              <a:gd name="connsiteX200" fmla="*/ 10428020 w 12191998"/>
              <a:gd name="connsiteY200" fmla="*/ 36512 h 851265"/>
              <a:gd name="connsiteX201" fmla="*/ 10469296 w 12191998"/>
              <a:gd name="connsiteY201" fmla="*/ 52387 h 851265"/>
              <a:gd name="connsiteX202" fmla="*/ 10505808 w 12191998"/>
              <a:gd name="connsiteY202" fmla="*/ 68262 h 851265"/>
              <a:gd name="connsiteX203" fmla="*/ 10543908 w 12191998"/>
              <a:gd name="connsiteY203" fmla="*/ 87312 h 851265"/>
              <a:gd name="connsiteX204" fmla="*/ 10582008 w 12191998"/>
              <a:gd name="connsiteY204" fmla="*/ 106362 h 851265"/>
              <a:gd name="connsiteX205" fmla="*/ 10618520 w 12191998"/>
              <a:gd name="connsiteY205" fmla="*/ 125412 h 851265"/>
              <a:gd name="connsiteX206" fmla="*/ 10659796 w 12191998"/>
              <a:gd name="connsiteY206" fmla="*/ 141287 h 851265"/>
              <a:gd name="connsiteX207" fmla="*/ 10705832 w 12191998"/>
              <a:gd name="connsiteY207" fmla="*/ 155575 h 851265"/>
              <a:gd name="connsiteX208" fmla="*/ 10758220 w 12191998"/>
              <a:gd name="connsiteY208" fmla="*/ 166687 h 851265"/>
              <a:gd name="connsiteX209" fmla="*/ 10818546 w 12191998"/>
              <a:gd name="connsiteY209" fmla="*/ 174625 h 851265"/>
              <a:gd name="connsiteX210" fmla="*/ 10886808 w 12191998"/>
              <a:gd name="connsiteY210" fmla="*/ 176212 h 851265"/>
              <a:gd name="connsiteX211" fmla="*/ 10955070 w 12191998"/>
              <a:gd name="connsiteY211" fmla="*/ 174625 h 851265"/>
              <a:gd name="connsiteX212" fmla="*/ 11015396 w 12191998"/>
              <a:gd name="connsiteY212" fmla="*/ 166687 h 851265"/>
              <a:gd name="connsiteX213" fmla="*/ 11067782 w 12191998"/>
              <a:gd name="connsiteY213" fmla="*/ 155575 h 851265"/>
              <a:gd name="connsiteX214" fmla="*/ 11113820 w 12191998"/>
              <a:gd name="connsiteY214" fmla="*/ 141287 h 851265"/>
              <a:gd name="connsiteX215" fmla="*/ 11155096 w 12191998"/>
              <a:gd name="connsiteY215" fmla="*/ 125412 h 851265"/>
              <a:gd name="connsiteX216" fmla="*/ 11191608 w 12191998"/>
              <a:gd name="connsiteY216" fmla="*/ 106362 h 851265"/>
              <a:gd name="connsiteX217" fmla="*/ 11229708 w 12191998"/>
              <a:gd name="connsiteY217" fmla="*/ 87312 h 851265"/>
              <a:gd name="connsiteX218" fmla="*/ 11267808 w 12191998"/>
              <a:gd name="connsiteY218" fmla="*/ 68262 h 851265"/>
              <a:gd name="connsiteX219" fmla="*/ 11304320 w 12191998"/>
              <a:gd name="connsiteY219" fmla="*/ 52387 h 851265"/>
              <a:gd name="connsiteX220" fmla="*/ 11345596 w 12191998"/>
              <a:gd name="connsiteY220" fmla="*/ 36512 h 851265"/>
              <a:gd name="connsiteX221" fmla="*/ 11391632 w 12191998"/>
              <a:gd name="connsiteY221" fmla="*/ 20637 h 851265"/>
              <a:gd name="connsiteX222" fmla="*/ 11444020 w 12191998"/>
              <a:gd name="connsiteY222" fmla="*/ 9525 h 851265"/>
              <a:gd name="connsiteX223" fmla="*/ 11504346 w 12191998"/>
              <a:gd name="connsiteY223" fmla="*/ 3175 h 851265"/>
              <a:gd name="connsiteX224" fmla="*/ 11572608 w 12191998"/>
              <a:gd name="connsiteY224" fmla="*/ 0 h 851265"/>
              <a:gd name="connsiteX225" fmla="*/ 11640870 w 12191998"/>
              <a:gd name="connsiteY225" fmla="*/ 3175 h 851265"/>
              <a:gd name="connsiteX226" fmla="*/ 11701196 w 12191998"/>
              <a:gd name="connsiteY226" fmla="*/ 9525 h 851265"/>
              <a:gd name="connsiteX227" fmla="*/ 11753582 w 12191998"/>
              <a:gd name="connsiteY227" fmla="*/ 20637 h 851265"/>
              <a:gd name="connsiteX228" fmla="*/ 11799620 w 12191998"/>
              <a:gd name="connsiteY228" fmla="*/ 36512 h 851265"/>
              <a:gd name="connsiteX229" fmla="*/ 11840896 w 12191998"/>
              <a:gd name="connsiteY229" fmla="*/ 52387 h 851265"/>
              <a:gd name="connsiteX230" fmla="*/ 11877408 w 12191998"/>
              <a:gd name="connsiteY230" fmla="*/ 68262 h 851265"/>
              <a:gd name="connsiteX231" fmla="*/ 11915508 w 12191998"/>
              <a:gd name="connsiteY231" fmla="*/ 87312 h 851265"/>
              <a:gd name="connsiteX232" fmla="*/ 11953608 w 12191998"/>
              <a:gd name="connsiteY232" fmla="*/ 106362 h 851265"/>
              <a:gd name="connsiteX233" fmla="*/ 11990120 w 12191998"/>
              <a:gd name="connsiteY233" fmla="*/ 125412 h 851265"/>
              <a:gd name="connsiteX234" fmla="*/ 12031396 w 12191998"/>
              <a:gd name="connsiteY234" fmla="*/ 141287 h 851265"/>
              <a:gd name="connsiteX235" fmla="*/ 12077432 w 12191998"/>
              <a:gd name="connsiteY235" fmla="*/ 155575 h 851265"/>
              <a:gd name="connsiteX236" fmla="*/ 12129820 w 12191998"/>
              <a:gd name="connsiteY236" fmla="*/ 166688 h 851265"/>
              <a:gd name="connsiteX237" fmla="*/ 12190146 w 12191998"/>
              <a:gd name="connsiteY237" fmla="*/ 174625 h 851265"/>
              <a:gd name="connsiteX238" fmla="*/ 12191998 w 12191998"/>
              <a:gd name="connsiteY238" fmla="*/ 174668 h 851265"/>
              <a:gd name="connsiteX239" fmla="*/ 12191998 w 12191998"/>
              <a:gd name="connsiteY239" fmla="*/ 851265 h 851265"/>
              <a:gd name="connsiteX240" fmla="*/ 0 w 12191998"/>
              <a:gd name="connsiteY240" fmla="*/ 851265 h 851265"/>
              <a:gd name="connsiteX241" fmla="*/ 0 w 12191998"/>
              <a:gd name="connsiteY241" fmla="*/ 174668 h 851265"/>
              <a:gd name="connsiteX242" fmla="*/ 1852 w 12191998"/>
              <a:gd name="connsiteY242" fmla="*/ 174625 h 851265"/>
              <a:gd name="connsiteX243" fmla="*/ 62177 w 12191998"/>
              <a:gd name="connsiteY243" fmla="*/ 166687 h 851265"/>
              <a:gd name="connsiteX244" fmla="*/ 114564 w 12191998"/>
              <a:gd name="connsiteY244" fmla="*/ 155575 h 851265"/>
              <a:gd name="connsiteX245" fmla="*/ 160602 w 12191998"/>
              <a:gd name="connsiteY245" fmla="*/ 141287 h 851265"/>
              <a:gd name="connsiteX246" fmla="*/ 201877 w 12191998"/>
              <a:gd name="connsiteY246" fmla="*/ 125412 h 851265"/>
              <a:gd name="connsiteX247" fmla="*/ 238389 w 12191998"/>
              <a:gd name="connsiteY247" fmla="*/ 106362 h 851265"/>
              <a:gd name="connsiteX248" fmla="*/ 276489 w 12191998"/>
              <a:gd name="connsiteY248" fmla="*/ 87312 h 851265"/>
              <a:gd name="connsiteX249" fmla="*/ 314589 w 12191998"/>
              <a:gd name="connsiteY249" fmla="*/ 68262 h 851265"/>
              <a:gd name="connsiteX250" fmla="*/ 351102 w 12191998"/>
              <a:gd name="connsiteY250" fmla="*/ 52387 h 851265"/>
              <a:gd name="connsiteX251" fmla="*/ 392377 w 12191998"/>
              <a:gd name="connsiteY251" fmla="*/ 36512 h 851265"/>
              <a:gd name="connsiteX252" fmla="*/ 438414 w 12191998"/>
              <a:gd name="connsiteY252" fmla="*/ 20637 h 851265"/>
              <a:gd name="connsiteX253" fmla="*/ 490802 w 12191998"/>
              <a:gd name="connsiteY253" fmla="*/ 9525 h 851265"/>
              <a:gd name="connsiteX254" fmla="*/ 551127 w 12191998"/>
              <a:gd name="connsiteY254" fmla="*/ 3175 h 851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</a:cxnLst>
            <a:rect l="l" t="t" r="r" b="b"/>
            <a:pathLst>
              <a:path w="12191998" h="851265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6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2" y="36512"/>
                </a:lnTo>
                <a:lnTo>
                  <a:pt x="5002478" y="52387"/>
                </a:lnTo>
                <a:lnTo>
                  <a:pt x="5038989" y="68262"/>
                </a:lnTo>
                <a:lnTo>
                  <a:pt x="5077091" y="87312"/>
                </a:lnTo>
                <a:lnTo>
                  <a:pt x="5115189" y="106362"/>
                </a:lnTo>
                <a:lnTo>
                  <a:pt x="5151702" y="125412"/>
                </a:lnTo>
                <a:lnTo>
                  <a:pt x="5192978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10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8" y="3175"/>
                </a:lnTo>
                <a:lnTo>
                  <a:pt x="6086210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1998" y="174668"/>
                </a:lnTo>
                <a:lnTo>
                  <a:pt x="12191998" y="851265"/>
                </a:lnTo>
                <a:lnTo>
                  <a:pt x="0" y="851265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2097160" name="Imagen 1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748990" y="1530266"/>
            <a:ext cx="2466975" cy="5231765"/>
          </a:xfrm>
          <a:prstGeom prst="rect">
            <a:avLst/>
          </a:prstGeom>
        </p:spPr>
      </p:pic>
      <p:pic>
        <p:nvPicPr>
          <p:cNvPr id="2097161" name="Imagen 16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92328" y="1530266"/>
            <a:ext cx="2558901" cy="5231765"/>
          </a:xfrm>
          <a:prstGeom prst="rect">
            <a:avLst/>
          </a:prstGeom>
        </p:spPr>
      </p:pic>
      <p:pic>
        <p:nvPicPr>
          <p:cNvPr id="2097162" name="Imagen 10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76271" y="1569636"/>
            <a:ext cx="2447925" cy="5192395"/>
          </a:xfrm>
          <a:prstGeom prst="rect">
            <a:avLst/>
          </a:prstGeom>
        </p:spPr>
      </p:pic>
      <p:sp>
        <p:nvSpPr>
          <p:cNvPr id="1048611" name="Rectangle 3"/>
          <p:cNvSpPr/>
          <p:nvPr/>
        </p:nvSpPr>
        <p:spPr>
          <a:xfrm>
            <a:off x="360612" y="947234"/>
            <a:ext cx="3370580" cy="3581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C" dirty="0" err="1">
                <a:solidFill>
                  <a:schemeClr val="accent1"/>
                </a:solidFill>
              </a:rPr>
              <a:t>Loggin</a:t>
            </a:r>
            <a:r>
              <a:rPr lang="es-EC" dirty="0">
                <a:solidFill>
                  <a:schemeClr val="accent1"/>
                </a:solidFill>
              </a:rPr>
              <a:t> para diferentes usuarios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48612" name="Rectangle 10"/>
          <p:cNvSpPr/>
          <p:nvPr/>
        </p:nvSpPr>
        <p:spPr>
          <a:xfrm>
            <a:off x="5227302" y="971190"/>
            <a:ext cx="1630679" cy="3581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C" dirty="0">
                <a:solidFill>
                  <a:schemeClr val="accent1"/>
                </a:solidFill>
              </a:rPr>
              <a:t>Usuario banca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48613" name="Rectangle 11"/>
          <p:cNvSpPr/>
          <p:nvPr/>
        </p:nvSpPr>
        <p:spPr>
          <a:xfrm>
            <a:off x="8713768" y="947234"/>
            <a:ext cx="2443479" cy="3581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C" dirty="0">
                <a:solidFill>
                  <a:schemeClr val="accent1"/>
                </a:solidFill>
              </a:rPr>
              <a:t>Usuario Administrador</a:t>
            </a:r>
            <a:endParaRPr lang="en-US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8614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48615" name="Título 1"/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/>
          </a:bodyPr>
          <a:lstStyle/>
          <a:p>
            <a:pPr algn="ctr"/>
            <a:r>
              <a:rPr lang="es-EC" dirty="0"/>
              <a:t>Conclusión</a:t>
            </a:r>
          </a:p>
        </p:txBody>
      </p:sp>
      <p:sp>
        <p:nvSpPr>
          <p:cNvPr id="1048616" name="Freeform: Shap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" y="6006736"/>
            <a:ext cx="12191998" cy="851265"/>
          </a:xfrm>
          <a:custGeom>
            <a:avLst/>
            <a:gdLst>
              <a:gd name="connsiteX0" fmla="*/ 619389 w 12191998"/>
              <a:gd name="connsiteY0" fmla="*/ 0 h 851265"/>
              <a:gd name="connsiteX1" fmla="*/ 687652 w 12191998"/>
              <a:gd name="connsiteY1" fmla="*/ 3175 h 851265"/>
              <a:gd name="connsiteX2" fmla="*/ 747977 w 12191998"/>
              <a:gd name="connsiteY2" fmla="*/ 9525 h 851265"/>
              <a:gd name="connsiteX3" fmla="*/ 800364 w 12191998"/>
              <a:gd name="connsiteY3" fmla="*/ 20637 h 851265"/>
              <a:gd name="connsiteX4" fmla="*/ 846402 w 12191998"/>
              <a:gd name="connsiteY4" fmla="*/ 36512 h 851265"/>
              <a:gd name="connsiteX5" fmla="*/ 887677 w 12191998"/>
              <a:gd name="connsiteY5" fmla="*/ 52387 h 851265"/>
              <a:gd name="connsiteX6" fmla="*/ 924189 w 12191998"/>
              <a:gd name="connsiteY6" fmla="*/ 68262 h 851265"/>
              <a:gd name="connsiteX7" fmla="*/ 962289 w 12191998"/>
              <a:gd name="connsiteY7" fmla="*/ 87312 h 851265"/>
              <a:gd name="connsiteX8" fmla="*/ 1000389 w 12191998"/>
              <a:gd name="connsiteY8" fmla="*/ 106362 h 851265"/>
              <a:gd name="connsiteX9" fmla="*/ 1036902 w 12191998"/>
              <a:gd name="connsiteY9" fmla="*/ 125412 h 851265"/>
              <a:gd name="connsiteX10" fmla="*/ 1078177 w 12191998"/>
              <a:gd name="connsiteY10" fmla="*/ 141287 h 851265"/>
              <a:gd name="connsiteX11" fmla="*/ 1124214 w 12191998"/>
              <a:gd name="connsiteY11" fmla="*/ 155575 h 851265"/>
              <a:gd name="connsiteX12" fmla="*/ 1176602 w 12191998"/>
              <a:gd name="connsiteY12" fmla="*/ 166687 h 851265"/>
              <a:gd name="connsiteX13" fmla="*/ 1236927 w 12191998"/>
              <a:gd name="connsiteY13" fmla="*/ 174625 h 851265"/>
              <a:gd name="connsiteX14" fmla="*/ 1305189 w 12191998"/>
              <a:gd name="connsiteY14" fmla="*/ 176212 h 851265"/>
              <a:gd name="connsiteX15" fmla="*/ 1373452 w 12191998"/>
              <a:gd name="connsiteY15" fmla="*/ 174625 h 851265"/>
              <a:gd name="connsiteX16" fmla="*/ 1433777 w 12191998"/>
              <a:gd name="connsiteY16" fmla="*/ 166687 h 851265"/>
              <a:gd name="connsiteX17" fmla="*/ 1486164 w 12191998"/>
              <a:gd name="connsiteY17" fmla="*/ 155575 h 851265"/>
              <a:gd name="connsiteX18" fmla="*/ 1532202 w 12191998"/>
              <a:gd name="connsiteY18" fmla="*/ 141287 h 851265"/>
              <a:gd name="connsiteX19" fmla="*/ 1573477 w 12191998"/>
              <a:gd name="connsiteY19" fmla="*/ 125412 h 851265"/>
              <a:gd name="connsiteX20" fmla="*/ 1609989 w 12191998"/>
              <a:gd name="connsiteY20" fmla="*/ 106362 h 851265"/>
              <a:gd name="connsiteX21" fmla="*/ 1648089 w 12191998"/>
              <a:gd name="connsiteY21" fmla="*/ 87312 h 851265"/>
              <a:gd name="connsiteX22" fmla="*/ 1686189 w 12191998"/>
              <a:gd name="connsiteY22" fmla="*/ 68262 h 851265"/>
              <a:gd name="connsiteX23" fmla="*/ 1722702 w 12191998"/>
              <a:gd name="connsiteY23" fmla="*/ 52387 h 851265"/>
              <a:gd name="connsiteX24" fmla="*/ 1763977 w 12191998"/>
              <a:gd name="connsiteY24" fmla="*/ 36512 h 851265"/>
              <a:gd name="connsiteX25" fmla="*/ 1810014 w 12191998"/>
              <a:gd name="connsiteY25" fmla="*/ 20637 h 851265"/>
              <a:gd name="connsiteX26" fmla="*/ 1862402 w 12191998"/>
              <a:gd name="connsiteY26" fmla="*/ 9525 h 851265"/>
              <a:gd name="connsiteX27" fmla="*/ 1922727 w 12191998"/>
              <a:gd name="connsiteY27" fmla="*/ 3175 h 851265"/>
              <a:gd name="connsiteX28" fmla="*/ 1990989 w 12191998"/>
              <a:gd name="connsiteY28" fmla="*/ 0 h 851265"/>
              <a:gd name="connsiteX29" fmla="*/ 2059252 w 12191998"/>
              <a:gd name="connsiteY29" fmla="*/ 3175 h 851265"/>
              <a:gd name="connsiteX30" fmla="*/ 2119577 w 12191998"/>
              <a:gd name="connsiteY30" fmla="*/ 9525 h 851265"/>
              <a:gd name="connsiteX31" fmla="*/ 2171964 w 12191998"/>
              <a:gd name="connsiteY31" fmla="*/ 20637 h 851265"/>
              <a:gd name="connsiteX32" fmla="*/ 2218002 w 12191998"/>
              <a:gd name="connsiteY32" fmla="*/ 36512 h 851265"/>
              <a:gd name="connsiteX33" fmla="*/ 2259277 w 12191998"/>
              <a:gd name="connsiteY33" fmla="*/ 52387 h 851265"/>
              <a:gd name="connsiteX34" fmla="*/ 2295789 w 12191998"/>
              <a:gd name="connsiteY34" fmla="*/ 68262 h 851265"/>
              <a:gd name="connsiteX35" fmla="*/ 2333889 w 12191998"/>
              <a:gd name="connsiteY35" fmla="*/ 87312 h 851265"/>
              <a:gd name="connsiteX36" fmla="*/ 2371989 w 12191998"/>
              <a:gd name="connsiteY36" fmla="*/ 106362 h 851265"/>
              <a:gd name="connsiteX37" fmla="*/ 2408502 w 12191998"/>
              <a:gd name="connsiteY37" fmla="*/ 125412 h 851265"/>
              <a:gd name="connsiteX38" fmla="*/ 2449777 w 12191998"/>
              <a:gd name="connsiteY38" fmla="*/ 141287 h 851265"/>
              <a:gd name="connsiteX39" fmla="*/ 2495814 w 12191998"/>
              <a:gd name="connsiteY39" fmla="*/ 155575 h 851265"/>
              <a:gd name="connsiteX40" fmla="*/ 2548202 w 12191998"/>
              <a:gd name="connsiteY40" fmla="*/ 166687 h 851265"/>
              <a:gd name="connsiteX41" fmla="*/ 2608527 w 12191998"/>
              <a:gd name="connsiteY41" fmla="*/ 174625 h 851265"/>
              <a:gd name="connsiteX42" fmla="*/ 2676789 w 12191998"/>
              <a:gd name="connsiteY42" fmla="*/ 176212 h 851265"/>
              <a:gd name="connsiteX43" fmla="*/ 2745052 w 12191998"/>
              <a:gd name="connsiteY43" fmla="*/ 174625 h 851265"/>
              <a:gd name="connsiteX44" fmla="*/ 2805377 w 12191998"/>
              <a:gd name="connsiteY44" fmla="*/ 166687 h 851265"/>
              <a:gd name="connsiteX45" fmla="*/ 2857764 w 12191998"/>
              <a:gd name="connsiteY45" fmla="*/ 155575 h 851265"/>
              <a:gd name="connsiteX46" fmla="*/ 2903802 w 12191998"/>
              <a:gd name="connsiteY46" fmla="*/ 141287 h 851265"/>
              <a:gd name="connsiteX47" fmla="*/ 2945077 w 12191998"/>
              <a:gd name="connsiteY47" fmla="*/ 125412 h 851265"/>
              <a:gd name="connsiteX48" fmla="*/ 2981589 w 12191998"/>
              <a:gd name="connsiteY48" fmla="*/ 106362 h 851265"/>
              <a:gd name="connsiteX49" fmla="*/ 3019689 w 12191998"/>
              <a:gd name="connsiteY49" fmla="*/ 87312 h 851265"/>
              <a:gd name="connsiteX50" fmla="*/ 3057789 w 12191998"/>
              <a:gd name="connsiteY50" fmla="*/ 68262 h 851265"/>
              <a:gd name="connsiteX51" fmla="*/ 3094302 w 12191998"/>
              <a:gd name="connsiteY51" fmla="*/ 52387 h 851265"/>
              <a:gd name="connsiteX52" fmla="*/ 3135577 w 12191998"/>
              <a:gd name="connsiteY52" fmla="*/ 36512 h 851265"/>
              <a:gd name="connsiteX53" fmla="*/ 3181614 w 12191998"/>
              <a:gd name="connsiteY53" fmla="*/ 20637 h 851265"/>
              <a:gd name="connsiteX54" fmla="*/ 3234002 w 12191998"/>
              <a:gd name="connsiteY54" fmla="*/ 9525 h 851265"/>
              <a:gd name="connsiteX55" fmla="*/ 3294327 w 12191998"/>
              <a:gd name="connsiteY55" fmla="*/ 3175 h 851265"/>
              <a:gd name="connsiteX56" fmla="*/ 3361002 w 12191998"/>
              <a:gd name="connsiteY56" fmla="*/ 0 h 851265"/>
              <a:gd name="connsiteX57" fmla="*/ 3430852 w 12191998"/>
              <a:gd name="connsiteY57" fmla="*/ 3175 h 851265"/>
              <a:gd name="connsiteX58" fmla="*/ 3491177 w 12191998"/>
              <a:gd name="connsiteY58" fmla="*/ 9525 h 851265"/>
              <a:gd name="connsiteX59" fmla="*/ 3543564 w 12191998"/>
              <a:gd name="connsiteY59" fmla="*/ 20637 h 851265"/>
              <a:gd name="connsiteX60" fmla="*/ 3589602 w 12191998"/>
              <a:gd name="connsiteY60" fmla="*/ 36512 h 851265"/>
              <a:gd name="connsiteX61" fmla="*/ 3630877 w 12191998"/>
              <a:gd name="connsiteY61" fmla="*/ 52387 h 851265"/>
              <a:gd name="connsiteX62" fmla="*/ 3667389 w 12191998"/>
              <a:gd name="connsiteY62" fmla="*/ 68262 h 851265"/>
              <a:gd name="connsiteX63" fmla="*/ 3705489 w 12191998"/>
              <a:gd name="connsiteY63" fmla="*/ 87312 h 851265"/>
              <a:gd name="connsiteX64" fmla="*/ 3743589 w 12191998"/>
              <a:gd name="connsiteY64" fmla="*/ 106362 h 851265"/>
              <a:gd name="connsiteX65" fmla="*/ 3780102 w 12191998"/>
              <a:gd name="connsiteY65" fmla="*/ 125412 h 851265"/>
              <a:gd name="connsiteX66" fmla="*/ 3821377 w 12191998"/>
              <a:gd name="connsiteY66" fmla="*/ 141287 h 851265"/>
              <a:gd name="connsiteX67" fmla="*/ 3867414 w 12191998"/>
              <a:gd name="connsiteY67" fmla="*/ 155575 h 851265"/>
              <a:gd name="connsiteX68" fmla="*/ 3919802 w 12191998"/>
              <a:gd name="connsiteY68" fmla="*/ 166687 h 851265"/>
              <a:gd name="connsiteX69" fmla="*/ 3980127 w 12191998"/>
              <a:gd name="connsiteY69" fmla="*/ 174625 h 851265"/>
              <a:gd name="connsiteX70" fmla="*/ 4048389 w 12191998"/>
              <a:gd name="connsiteY70" fmla="*/ 176212 h 851265"/>
              <a:gd name="connsiteX71" fmla="*/ 4116652 w 12191998"/>
              <a:gd name="connsiteY71" fmla="*/ 174625 h 851265"/>
              <a:gd name="connsiteX72" fmla="*/ 4176977 w 12191998"/>
              <a:gd name="connsiteY72" fmla="*/ 166687 h 851265"/>
              <a:gd name="connsiteX73" fmla="*/ 4229364 w 12191998"/>
              <a:gd name="connsiteY73" fmla="*/ 155575 h 851265"/>
              <a:gd name="connsiteX74" fmla="*/ 4275402 w 12191998"/>
              <a:gd name="connsiteY74" fmla="*/ 141287 h 851265"/>
              <a:gd name="connsiteX75" fmla="*/ 4316677 w 12191998"/>
              <a:gd name="connsiteY75" fmla="*/ 125412 h 851265"/>
              <a:gd name="connsiteX76" fmla="*/ 4353189 w 12191998"/>
              <a:gd name="connsiteY76" fmla="*/ 106362 h 851265"/>
              <a:gd name="connsiteX77" fmla="*/ 4429389 w 12191998"/>
              <a:gd name="connsiteY77" fmla="*/ 68262 h 851265"/>
              <a:gd name="connsiteX78" fmla="*/ 4465902 w 12191998"/>
              <a:gd name="connsiteY78" fmla="*/ 52387 h 851265"/>
              <a:gd name="connsiteX79" fmla="*/ 4507177 w 12191998"/>
              <a:gd name="connsiteY79" fmla="*/ 36512 h 851265"/>
              <a:gd name="connsiteX80" fmla="*/ 4553216 w 12191998"/>
              <a:gd name="connsiteY80" fmla="*/ 20637 h 851265"/>
              <a:gd name="connsiteX81" fmla="*/ 4605602 w 12191998"/>
              <a:gd name="connsiteY81" fmla="*/ 9525 h 851265"/>
              <a:gd name="connsiteX82" fmla="*/ 4665928 w 12191998"/>
              <a:gd name="connsiteY82" fmla="*/ 3175 h 851265"/>
              <a:gd name="connsiteX83" fmla="*/ 4734189 w 12191998"/>
              <a:gd name="connsiteY83" fmla="*/ 0 h 851265"/>
              <a:gd name="connsiteX84" fmla="*/ 4802453 w 12191998"/>
              <a:gd name="connsiteY84" fmla="*/ 3175 h 851265"/>
              <a:gd name="connsiteX85" fmla="*/ 4862777 w 12191998"/>
              <a:gd name="connsiteY85" fmla="*/ 9525 h 851265"/>
              <a:gd name="connsiteX86" fmla="*/ 4915165 w 12191998"/>
              <a:gd name="connsiteY86" fmla="*/ 20637 h 851265"/>
              <a:gd name="connsiteX87" fmla="*/ 4961202 w 12191998"/>
              <a:gd name="connsiteY87" fmla="*/ 36512 h 851265"/>
              <a:gd name="connsiteX88" fmla="*/ 5002478 w 12191998"/>
              <a:gd name="connsiteY88" fmla="*/ 52387 h 851265"/>
              <a:gd name="connsiteX89" fmla="*/ 5038989 w 12191998"/>
              <a:gd name="connsiteY89" fmla="*/ 68262 h 851265"/>
              <a:gd name="connsiteX90" fmla="*/ 5077091 w 12191998"/>
              <a:gd name="connsiteY90" fmla="*/ 87312 h 851265"/>
              <a:gd name="connsiteX91" fmla="*/ 5115189 w 12191998"/>
              <a:gd name="connsiteY91" fmla="*/ 106362 h 851265"/>
              <a:gd name="connsiteX92" fmla="*/ 5151702 w 12191998"/>
              <a:gd name="connsiteY92" fmla="*/ 125412 h 851265"/>
              <a:gd name="connsiteX93" fmla="*/ 5192978 w 12191998"/>
              <a:gd name="connsiteY93" fmla="*/ 141287 h 851265"/>
              <a:gd name="connsiteX94" fmla="*/ 5239014 w 12191998"/>
              <a:gd name="connsiteY94" fmla="*/ 155575 h 851265"/>
              <a:gd name="connsiteX95" fmla="*/ 5291401 w 12191998"/>
              <a:gd name="connsiteY95" fmla="*/ 166687 h 851265"/>
              <a:gd name="connsiteX96" fmla="*/ 5351727 w 12191998"/>
              <a:gd name="connsiteY96" fmla="*/ 174625 h 851265"/>
              <a:gd name="connsiteX97" fmla="*/ 5410199 w 12191998"/>
              <a:gd name="connsiteY97" fmla="*/ 175985 h 851265"/>
              <a:gd name="connsiteX98" fmla="*/ 5468671 w 12191998"/>
              <a:gd name="connsiteY98" fmla="*/ 174625 h 851265"/>
              <a:gd name="connsiteX99" fmla="*/ 5528996 w 12191998"/>
              <a:gd name="connsiteY99" fmla="*/ 166687 h 851265"/>
              <a:gd name="connsiteX100" fmla="*/ 5581383 w 12191998"/>
              <a:gd name="connsiteY100" fmla="*/ 155575 h 851265"/>
              <a:gd name="connsiteX101" fmla="*/ 5627421 w 12191998"/>
              <a:gd name="connsiteY101" fmla="*/ 141287 h 851265"/>
              <a:gd name="connsiteX102" fmla="*/ 5668696 w 12191998"/>
              <a:gd name="connsiteY102" fmla="*/ 125412 h 851265"/>
              <a:gd name="connsiteX103" fmla="*/ 5705210 w 12191998"/>
              <a:gd name="connsiteY103" fmla="*/ 106362 h 851265"/>
              <a:gd name="connsiteX104" fmla="*/ 5743308 w 12191998"/>
              <a:gd name="connsiteY104" fmla="*/ 87312 h 851265"/>
              <a:gd name="connsiteX105" fmla="*/ 5781408 w 12191998"/>
              <a:gd name="connsiteY105" fmla="*/ 68262 h 851265"/>
              <a:gd name="connsiteX106" fmla="*/ 5817921 w 12191998"/>
              <a:gd name="connsiteY106" fmla="*/ 52387 h 851265"/>
              <a:gd name="connsiteX107" fmla="*/ 5859196 w 12191998"/>
              <a:gd name="connsiteY107" fmla="*/ 36512 h 851265"/>
              <a:gd name="connsiteX108" fmla="*/ 5905234 w 12191998"/>
              <a:gd name="connsiteY108" fmla="*/ 20637 h 851265"/>
              <a:gd name="connsiteX109" fmla="*/ 5957621 w 12191998"/>
              <a:gd name="connsiteY109" fmla="*/ 9525 h 851265"/>
              <a:gd name="connsiteX110" fmla="*/ 6017948 w 12191998"/>
              <a:gd name="connsiteY110" fmla="*/ 3175 h 851265"/>
              <a:gd name="connsiteX111" fmla="*/ 6086210 w 12191998"/>
              <a:gd name="connsiteY111" fmla="*/ 0 h 851265"/>
              <a:gd name="connsiteX112" fmla="*/ 6095999 w 12191998"/>
              <a:gd name="connsiteY112" fmla="*/ 455 h 851265"/>
              <a:gd name="connsiteX113" fmla="*/ 6105789 w 12191998"/>
              <a:gd name="connsiteY113" fmla="*/ 0 h 851265"/>
              <a:gd name="connsiteX114" fmla="*/ 6174052 w 12191998"/>
              <a:gd name="connsiteY114" fmla="*/ 3175 h 851265"/>
              <a:gd name="connsiteX115" fmla="*/ 6234377 w 12191998"/>
              <a:gd name="connsiteY115" fmla="*/ 9525 h 851265"/>
              <a:gd name="connsiteX116" fmla="*/ 6286764 w 12191998"/>
              <a:gd name="connsiteY116" fmla="*/ 20637 h 851265"/>
              <a:gd name="connsiteX117" fmla="*/ 6332802 w 12191998"/>
              <a:gd name="connsiteY117" fmla="*/ 36512 h 851265"/>
              <a:gd name="connsiteX118" fmla="*/ 6374077 w 12191998"/>
              <a:gd name="connsiteY118" fmla="*/ 52387 h 851265"/>
              <a:gd name="connsiteX119" fmla="*/ 6410589 w 12191998"/>
              <a:gd name="connsiteY119" fmla="*/ 68262 h 851265"/>
              <a:gd name="connsiteX120" fmla="*/ 6448689 w 12191998"/>
              <a:gd name="connsiteY120" fmla="*/ 87312 h 851265"/>
              <a:gd name="connsiteX121" fmla="*/ 6486789 w 12191998"/>
              <a:gd name="connsiteY121" fmla="*/ 106362 h 851265"/>
              <a:gd name="connsiteX122" fmla="*/ 6523302 w 12191998"/>
              <a:gd name="connsiteY122" fmla="*/ 125412 h 851265"/>
              <a:gd name="connsiteX123" fmla="*/ 6564577 w 12191998"/>
              <a:gd name="connsiteY123" fmla="*/ 141287 h 851265"/>
              <a:gd name="connsiteX124" fmla="*/ 6610614 w 12191998"/>
              <a:gd name="connsiteY124" fmla="*/ 155575 h 851265"/>
              <a:gd name="connsiteX125" fmla="*/ 6663002 w 12191998"/>
              <a:gd name="connsiteY125" fmla="*/ 166687 h 851265"/>
              <a:gd name="connsiteX126" fmla="*/ 6723327 w 12191998"/>
              <a:gd name="connsiteY126" fmla="*/ 174625 h 851265"/>
              <a:gd name="connsiteX127" fmla="*/ 6781799 w 12191998"/>
              <a:gd name="connsiteY127" fmla="*/ 175985 h 851265"/>
              <a:gd name="connsiteX128" fmla="*/ 6840271 w 12191998"/>
              <a:gd name="connsiteY128" fmla="*/ 174625 h 851265"/>
              <a:gd name="connsiteX129" fmla="*/ 6900596 w 12191998"/>
              <a:gd name="connsiteY129" fmla="*/ 166687 h 851265"/>
              <a:gd name="connsiteX130" fmla="*/ 6952983 w 12191998"/>
              <a:gd name="connsiteY130" fmla="*/ 155575 h 851265"/>
              <a:gd name="connsiteX131" fmla="*/ 6999021 w 12191998"/>
              <a:gd name="connsiteY131" fmla="*/ 141287 h 851265"/>
              <a:gd name="connsiteX132" fmla="*/ 7040296 w 12191998"/>
              <a:gd name="connsiteY132" fmla="*/ 125412 h 851265"/>
              <a:gd name="connsiteX133" fmla="*/ 7076808 w 12191998"/>
              <a:gd name="connsiteY133" fmla="*/ 106362 h 851265"/>
              <a:gd name="connsiteX134" fmla="*/ 7114908 w 12191998"/>
              <a:gd name="connsiteY134" fmla="*/ 87312 h 851265"/>
              <a:gd name="connsiteX135" fmla="*/ 7153008 w 12191998"/>
              <a:gd name="connsiteY135" fmla="*/ 68262 h 851265"/>
              <a:gd name="connsiteX136" fmla="*/ 7189521 w 12191998"/>
              <a:gd name="connsiteY136" fmla="*/ 52387 h 851265"/>
              <a:gd name="connsiteX137" fmla="*/ 7230796 w 12191998"/>
              <a:gd name="connsiteY137" fmla="*/ 36512 h 851265"/>
              <a:gd name="connsiteX138" fmla="*/ 7276833 w 12191998"/>
              <a:gd name="connsiteY138" fmla="*/ 20637 h 851265"/>
              <a:gd name="connsiteX139" fmla="*/ 7329221 w 12191998"/>
              <a:gd name="connsiteY139" fmla="*/ 9525 h 851265"/>
              <a:gd name="connsiteX140" fmla="*/ 7389546 w 12191998"/>
              <a:gd name="connsiteY140" fmla="*/ 3175 h 851265"/>
              <a:gd name="connsiteX141" fmla="*/ 7457808 w 12191998"/>
              <a:gd name="connsiteY141" fmla="*/ 0 h 851265"/>
              <a:gd name="connsiteX142" fmla="*/ 7526071 w 12191998"/>
              <a:gd name="connsiteY142" fmla="*/ 3175 h 851265"/>
              <a:gd name="connsiteX143" fmla="*/ 7586396 w 12191998"/>
              <a:gd name="connsiteY143" fmla="*/ 9525 h 851265"/>
              <a:gd name="connsiteX144" fmla="*/ 7638783 w 12191998"/>
              <a:gd name="connsiteY144" fmla="*/ 20637 h 851265"/>
              <a:gd name="connsiteX145" fmla="*/ 7684821 w 12191998"/>
              <a:gd name="connsiteY145" fmla="*/ 36512 h 851265"/>
              <a:gd name="connsiteX146" fmla="*/ 7726096 w 12191998"/>
              <a:gd name="connsiteY146" fmla="*/ 52387 h 851265"/>
              <a:gd name="connsiteX147" fmla="*/ 7762608 w 12191998"/>
              <a:gd name="connsiteY147" fmla="*/ 68262 h 851265"/>
              <a:gd name="connsiteX148" fmla="*/ 7800708 w 12191998"/>
              <a:gd name="connsiteY148" fmla="*/ 87312 h 851265"/>
              <a:gd name="connsiteX149" fmla="*/ 7838808 w 12191998"/>
              <a:gd name="connsiteY149" fmla="*/ 106362 h 851265"/>
              <a:gd name="connsiteX150" fmla="*/ 7875321 w 12191998"/>
              <a:gd name="connsiteY150" fmla="*/ 125412 h 851265"/>
              <a:gd name="connsiteX151" fmla="*/ 7916596 w 12191998"/>
              <a:gd name="connsiteY151" fmla="*/ 141287 h 851265"/>
              <a:gd name="connsiteX152" fmla="*/ 7962633 w 12191998"/>
              <a:gd name="connsiteY152" fmla="*/ 155575 h 851265"/>
              <a:gd name="connsiteX153" fmla="*/ 8015021 w 12191998"/>
              <a:gd name="connsiteY153" fmla="*/ 166687 h 851265"/>
              <a:gd name="connsiteX154" fmla="*/ 8075346 w 12191998"/>
              <a:gd name="connsiteY154" fmla="*/ 174625 h 851265"/>
              <a:gd name="connsiteX155" fmla="*/ 8143608 w 12191998"/>
              <a:gd name="connsiteY155" fmla="*/ 176212 h 851265"/>
              <a:gd name="connsiteX156" fmla="*/ 8211871 w 12191998"/>
              <a:gd name="connsiteY156" fmla="*/ 174625 h 851265"/>
              <a:gd name="connsiteX157" fmla="*/ 8272196 w 12191998"/>
              <a:gd name="connsiteY157" fmla="*/ 166687 h 851265"/>
              <a:gd name="connsiteX158" fmla="*/ 8324583 w 12191998"/>
              <a:gd name="connsiteY158" fmla="*/ 155575 h 851265"/>
              <a:gd name="connsiteX159" fmla="*/ 8370621 w 12191998"/>
              <a:gd name="connsiteY159" fmla="*/ 141287 h 851265"/>
              <a:gd name="connsiteX160" fmla="*/ 8411896 w 12191998"/>
              <a:gd name="connsiteY160" fmla="*/ 125412 h 851265"/>
              <a:gd name="connsiteX161" fmla="*/ 8448408 w 12191998"/>
              <a:gd name="connsiteY161" fmla="*/ 106362 h 851265"/>
              <a:gd name="connsiteX162" fmla="*/ 8486508 w 12191998"/>
              <a:gd name="connsiteY162" fmla="*/ 87312 h 851265"/>
              <a:gd name="connsiteX163" fmla="*/ 8524608 w 12191998"/>
              <a:gd name="connsiteY163" fmla="*/ 68262 h 851265"/>
              <a:gd name="connsiteX164" fmla="*/ 8561120 w 12191998"/>
              <a:gd name="connsiteY164" fmla="*/ 52387 h 851265"/>
              <a:gd name="connsiteX165" fmla="*/ 8602396 w 12191998"/>
              <a:gd name="connsiteY165" fmla="*/ 36512 h 851265"/>
              <a:gd name="connsiteX166" fmla="*/ 8648432 w 12191998"/>
              <a:gd name="connsiteY166" fmla="*/ 20637 h 851265"/>
              <a:gd name="connsiteX167" fmla="*/ 8700820 w 12191998"/>
              <a:gd name="connsiteY167" fmla="*/ 9525 h 851265"/>
              <a:gd name="connsiteX168" fmla="*/ 8761146 w 12191998"/>
              <a:gd name="connsiteY168" fmla="*/ 3175 h 851265"/>
              <a:gd name="connsiteX169" fmla="*/ 8827820 w 12191998"/>
              <a:gd name="connsiteY169" fmla="*/ 0 h 851265"/>
              <a:gd name="connsiteX170" fmla="*/ 8897670 w 12191998"/>
              <a:gd name="connsiteY170" fmla="*/ 3175 h 851265"/>
              <a:gd name="connsiteX171" fmla="*/ 8957996 w 12191998"/>
              <a:gd name="connsiteY171" fmla="*/ 9525 h 851265"/>
              <a:gd name="connsiteX172" fmla="*/ 9010382 w 12191998"/>
              <a:gd name="connsiteY172" fmla="*/ 20637 h 851265"/>
              <a:gd name="connsiteX173" fmla="*/ 9056420 w 12191998"/>
              <a:gd name="connsiteY173" fmla="*/ 36512 h 851265"/>
              <a:gd name="connsiteX174" fmla="*/ 9097696 w 12191998"/>
              <a:gd name="connsiteY174" fmla="*/ 52387 h 851265"/>
              <a:gd name="connsiteX175" fmla="*/ 9134208 w 12191998"/>
              <a:gd name="connsiteY175" fmla="*/ 68262 h 851265"/>
              <a:gd name="connsiteX176" fmla="*/ 9172308 w 12191998"/>
              <a:gd name="connsiteY176" fmla="*/ 87312 h 851265"/>
              <a:gd name="connsiteX177" fmla="*/ 9210408 w 12191998"/>
              <a:gd name="connsiteY177" fmla="*/ 106362 h 851265"/>
              <a:gd name="connsiteX178" fmla="*/ 9246920 w 12191998"/>
              <a:gd name="connsiteY178" fmla="*/ 125412 h 851265"/>
              <a:gd name="connsiteX179" fmla="*/ 9288196 w 12191998"/>
              <a:gd name="connsiteY179" fmla="*/ 141287 h 851265"/>
              <a:gd name="connsiteX180" fmla="*/ 9334232 w 12191998"/>
              <a:gd name="connsiteY180" fmla="*/ 155575 h 851265"/>
              <a:gd name="connsiteX181" fmla="*/ 9386620 w 12191998"/>
              <a:gd name="connsiteY181" fmla="*/ 166687 h 851265"/>
              <a:gd name="connsiteX182" fmla="*/ 9446946 w 12191998"/>
              <a:gd name="connsiteY182" fmla="*/ 174625 h 851265"/>
              <a:gd name="connsiteX183" fmla="*/ 9515208 w 12191998"/>
              <a:gd name="connsiteY183" fmla="*/ 176212 h 851265"/>
              <a:gd name="connsiteX184" fmla="*/ 9583470 w 12191998"/>
              <a:gd name="connsiteY184" fmla="*/ 174625 h 851265"/>
              <a:gd name="connsiteX185" fmla="*/ 9643796 w 12191998"/>
              <a:gd name="connsiteY185" fmla="*/ 166687 h 851265"/>
              <a:gd name="connsiteX186" fmla="*/ 9696182 w 12191998"/>
              <a:gd name="connsiteY186" fmla="*/ 155575 h 851265"/>
              <a:gd name="connsiteX187" fmla="*/ 9742220 w 12191998"/>
              <a:gd name="connsiteY187" fmla="*/ 141287 h 851265"/>
              <a:gd name="connsiteX188" fmla="*/ 9783496 w 12191998"/>
              <a:gd name="connsiteY188" fmla="*/ 125412 h 851265"/>
              <a:gd name="connsiteX189" fmla="*/ 9820008 w 12191998"/>
              <a:gd name="connsiteY189" fmla="*/ 106362 h 851265"/>
              <a:gd name="connsiteX190" fmla="*/ 9896208 w 12191998"/>
              <a:gd name="connsiteY190" fmla="*/ 68262 h 851265"/>
              <a:gd name="connsiteX191" fmla="*/ 9932720 w 12191998"/>
              <a:gd name="connsiteY191" fmla="*/ 52387 h 851265"/>
              <a:gd name="connsiteX192" fmla="*/ 9973996 w 12191998"/>
              <a:gd name="connsiteY192" fmla="*/ 36512 h 851265"/>
              <a:gd name="connsiteX193" fmla="*/ 10020032 w 12191998"/>
              <a:gd name="connsiteY193" fmla="*/ 20637 h 851265"/>
              <a:gd name="connsiteX194" fmla="*/ 10072420 w 12191998"/>
              <a:gd name="connsiteY194" fmla="*/ 9525 h 851265"/>
              <a:gd name="connsiteX195" fmla="*/ 10132746 w 12191998"/>
              <a:gd name="connsiteY195" fmla="*/ 3175 h 851265"/>
              <a:gd name="connsiteX196" fmla="*/ 10201008 w 12191998"/>
              <a:gd name="connsiteY196" fmla="*/ 0 h 851265"/>
              <a:gd name="connsiteX197" fmla="*/ 10269270 w 12191998"/>
              <a:gd name="connsiteY197" fmla="*/ 3175 h 851265"/>
              <a:gd name="connsiteX198" fmla="*/ 10329596 w 12191998"/>
              <a:gd name="connsiteY198" fmla="*/ 9525 h 851265"/>
              <a:gd name="connsiteX199" fmla="*/ 10381982 w 12191998"/>
              <a:gd name="connsiteY199" fmla="*/ 20637 h 851265"/>
              <a:gd name="connsiteX200" fmla="*/ 10428020 w 12191998"/>
              <a:gd name="connsiteY200" fmla="*/ 36512 h 851265"/>
              <a:gd name="connsiteX201" fmla="*/ 10469296 w 12191998"/>
              <a:gd name="connsiteY201" fmla="*/ 52387 h 851265"/>
              <a:gd name="connsiteX202" fmla="*/ 10505808 w 12191998"/>
              <a:gd name="connsiteY202" fmla="*/ 68262 h 851265"/>
              <a:gd name="connsiteX203" fmla="*/ 10543908 w 12191998"/>
              <a:gd name="connsiteY203" fmla="*/ 87312 h 851265"/>
              <a:gd name="connsiteX204" fmla="*/ 10582008 w 12191998"/>
              <a:gd name="connsiteY204" fmla="*/ 106362 h 851265"/>
              <a:gd name="connsiteX205" fmla="*/ 10618520 w 12191998"/>
              <a:gd name="connsiteY205" fmla="*/ 125412 h 851265"/>
              <a:gd name="connsiteX206" fmla="*/ 10659796 w 12191998"/>
              <a:gd name="connsiteY206" fmla="*/ 141287 h 851265"/>
              <a:gd name="connsiteX207" fmla="*/ 10705832 w 12191998"/>
              <a:gd name="connsiteY207" fmla="*/ 155575 h 851265"/>
              <a:gd name="connsiteX208" fmla="*/ 10758220 w 12191998"/>
              <a:gd name="connsiteY208" fmla="*/ 166687 h 851265"/>
              <a:gd name="connsiteX209" fmla="*/ 10818546 w 12191998"/>
              <a:gd name="connsiteY209" fmla="*/ 174625 h 851265"/>
              <a:gd name="connsiteX210" fmla="*/ 10886808 w 12191998"/>
              <a:gd name="connsiteY210" fmla="*/ 176212 h 851265"/>
              <a:gd name="connsiteX211" fmla="*/ 10955070 w 12191998"/>
              <a:gd name="connsiteY211" fmla="*/ 174625 h 851265"/>
              <a:gd name="connsiteX212" fmla="*/ 11015396 w 12191998"/>
              <a:gd name="connsiteY212" fmla="*/ 166687 h 851265"/>
              <a:gd name="connsiteX213" fmla="*/ 11067782 w 12191998"/>
              <a:gd name="connsiteY213" fmla="*/ 155575 h 851265"/>
              <a:gd name="connsiteX214" fmla="*/ 11113820 w 12191998"/>
              <a:gd name="connsiteY214" fmla="*/ 141287 h 851265"/>
              <a:gd name="connsiteX215" fmla="*/ 11155096 w 12191998"/>
              <a:gd name="connsiteY215" fmla="*/ 125412 h 851265"/>
              <a:gd name="connsiteX216" fmla="*/ 11191608 w 12191998"/>
              <a:gd name="connsiteY216" fmla="*/ 106362 h 851265"/>
              <a:gd name="connsiteX217" fmla="*/ 11229708 w 12191998"/>
              <a:gd name="connsiteY217" fmla="*/ 87312 h 851265"/>
              <a:gd name="connsiteX218" fmla="*/ 11267808 w 12191998"/>
              <a:gd name="connsiteY218" fmla="*/ 68262 h 851265"/>
              <a:gd name="connsiteX219" fmla="*/ 11304320 w 12191998"/>
              <a:gd name="connsiteY219" fmla="*/ 52387 h 851265"/>
              <a:gd name="connsiteX220" fmla="*/ 11345596 w 12191998"/>
              <a:gd name="connsiteY220" fmla="*/ 36512 h 851265"/>
              <a:gd name="connsiteX221" fmla="*/ 11391632 w 12191998"/>
              <a:gd name="connsiteY221" fmla="*/ 20637 h 851265"/>
              <a:gd name="connsiteX222" fmla="*/ 11444020 w 12191998"/>
              <a:gd name="connsiteY222" fmla="*/ 9525 h 851265"/>
              <a:gd name="connsiteX223" fmla="*/ 11504346 w 12191998"/>
              <a:gd name="connsiteY223" fmla="*/ 3175 h 851265"/>
              <a:gd name="connsiteX224" fmla="*/ 11572608 w 12191998"/>
              <a:gd name="connsiteY224" fmla="*/ 0 h 851265"/>
              <a:gd name="connsiteX225" fmla="*/ 11640870 w 12191998"/>
              <a:gd name="connsiteY225" fmla="*/ 3175 h 851265"/>
              <a:gd name="connsiteX226" fmla="*/ 11701196 w 12191998"/>
              <a:gd name="connsiteY226" fmla="*/ 9525 h 851265"/>
              <a:gd name="connsiteX227" fmla="*/ 11753582 w 12191998"/>
              <a:gd name="connsiteY227" fmla="*/ 20637 h 851265"/>
              <a:gd name="connsiteX228" fmla="*/ 11799620 w 12191998"/>
              <a:gd name="connsiteY228" fmla="*/ 36512 h 851265"/>
              <a:gd name="connsiteX229" fmla="*/ 11840896 w 12191998"/>
              <a:gd name="connsiteY229" fmla="*/ 52387 h 851265"/>
              <a:gd name="connsiteX230" fmla="*/ 11877408 w 12191998"/>
              <a:gd name="connsiteY230" fmla="*/ 68262 h 851265"/>
              <a:gd name="connsiteX231" fmla="*/ 11915508 w 12191998"/>
              <a:gd name="connsiteY231" fmla="*/ 87312 h 851265"/>
              <a:gd name="connsiteX232" fmla="*/ 11953608 w 12191998"/>
              <a:gd name="connsiteY232" fmla="*/ 106362 h 851265"/>
              <a:gd name="connsiteX233" fmla="*/ 11990120 w 12191998"/>
              <a:gd name="connsiteY233" fmla="*/ 125412 h 851265"/>
              <a:gd name="connsiteX234" fmla="*/ 12031396 w 12191998"/>
              <a:gd name="connsiteY234" fmla="*/ 141287 h 851265"/>
              <a:gd name="connsiteX235" fmla="*/ 12077432 w 12191998"/>
              <a:gd name="connsiteY235" fmla="*/ 155575 h 851265"/>
              <a:gd name="connsiteX236" fmla="*/ 12129820 w 12191998"/>
              <a:gd name="connsiteY236" fmla="*/ 166688 h 851265"/>
              <a:gd name="connsiteX237" fmla="*/ 12190146 w 12191998"/>
              <a:gd name="connsiteY237" fmla="*/ 174625 h 851265"/>
              <a:gd name="connsiteX238" fmla="*/ 12191998 w 12191998"/>
              <a:gd name="connsiteY238" fmla="*/ 174668 h 851265"/>
              <a:gd name="connsiteX239" fmla="*/ 12191998 w 12191998"/>
              <a:gd name="connsiteY239" fmla="*/ 851265 h 851265"/>
              <a:gd name="connsiteX240" fmla="*/ 0 w 12191998"/>
              <a:gd name="connsiteY240" fmla="*/ 851265 h 851265"/>
              <a:gd name="connsiteX241" fmla="*/ 0 w 12191998"/>
              <a:gd name="connsiteY241" fmla="*/ 174668 h 851265"/>
              <a:gd name="connsiteX242" fmla="*/ 1852 w 12191998"/>
              <a:gd name="connsiteY242" fmla="*/ 174625 h 851265"/>
              <a:gd name="connsiteX243" fmla="*/ 62177 w 12191998"/>
              <a:gd name="connsiteY243" fmla="*/ 166687 h 851265"/>
              <a:gd name="connsiteX244" fmla="*/ 114564 w 12191998"/>
              <a:gd name="connsiteY244" fmla="*/ 155575 h 851265"/>
              <a:gd name="connsiteX245" fmla="*/ 160602 w 12191998"/>
              <a:gd name="connsiteY245" fmla="*/ 141287 h 851265"/>
              <a:gd name="connsiteX246" fmla="*/ 201877 w 12191998"/>
              <a:gd name="connsiteY246" fmla="*/ 125412 h 851265"/>
              <a:gd name="connsiteX247" fmla="*/ 238389 w 12191998"/>
              <a:gd name="connsiteY247" fmla="*/ 106362 h 851265"/>
              <a:gd name="connsiteX248" fmla="*/ 276489 w 12191998"/>
              <a:gd name="connsiteY248" fmla="*/ 87312 h 851265"/>
              <a:gd name="connsiteX249" fmla="*/ 314589 w 12191998"/>
              <a:gd name="connsiteY249" fmla="*/ 68262 h 851265"/>
              <a:gd name="connsiteX250" fmla="*/ 351102 w 12191998"/>
              <a:gd name="connsiteY250" fmla="*/ 52387 h 851265"/>
              <a:gd name="connsiteX251" fmla="*/ 392377 w 12191998"/>
              <a:gd name="connsiteY251" fmla="*/ 36512 h 851265"/>
              <a:gd name="connsiteX252" fmla="*/ 438414 w 12191998"/>
              <a:gd name="connsiteY252" fmla="*/ 20637 h 851265"/>
              <a:gd name="connsiteX253" fmla="*/ 490802 w 12191998"/>
              <a:gd name="connsiteY253" fmla="*/ 9525 h 851265"/>
              <a:gd name="connsiteX254" fmla="*/ 551127 w 12191998"/>
              <a:gd name="connsiteY254" fmla="*/ 3175 h 851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</a:cxnLst>
            <a:rect l="l" t="t" r="r" b="b"/>
            <a:pathLst>
              <a:path w="12191998" h="851265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6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2" y="36512"/>
                </a:lnTo>
                <a:lnTo>
                  <a:pt x="5002478" y="52387"/>
                </a:lnTo>
                <a:lnTo>
                  <a:pt x="5038989" y="68262"/>
                </a:lnTo>
                <a:lnTo>
                  <a:pt x="5077091" y="87312"/>
                </a:lnTo>
                <a:lnTo>
                  <a:pt x="5115189" y="106362"/>
                </a:lnTo>
                <a:lnTo>
                  <a:pt x="5151702" y="125412"/>
                </a:lnTo>
                <a:lnTo>
                  <a:pt x="5192978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10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8" y="3175"/>
                </a:lnTo>
                <a:lnTo>
                  <a:pt x="6086210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1998" y="174668"/>
                </a:lnTo>
                <a:lnTo>
                  <a:pt x="12191998" y="851265"/>
                </a:lnTo>
                <a:lnTo>
                  <a:pt x="0" y="851265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48617" name="Rectangle 2"/>
          <p:cNvSpPr/>
          <p:nvPr/>
        </p:nvSpPr>
        <p:spPr>
          <a:xfrm>
            <a:off x="1600938" y="1878065"/>
            <a:ext cx="9380739" cy="802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Tahoma" panose="020B0604030504040204" pitchFamily="34" charset="0"/>
              </a:rPr>
              <a:t>Se logró establecer una correcta comunicación entre la Bóveda y la app con un tiempo de respuesta corto.</a:t>
            </a:r>
            <a:endParaRPr lang="en-US" sz="2400" b="1" dirty="0">
              <a:solidFill>
                <a:schemeClr val="accent1"/>
              </a:solidFill>
              <a:effectLst/>
              <a:latin typeface="Tahoma" panose="020B0604030504040204" pitchFamily="34" charset="0"/>
              <a:ea typeface="Tahoma" panose="020B0604030504040204" pitchFamily="34" charset="0"/>
            </a:endParaRPr>
          </a:p>
        </p:txBody>
      </p:sp>
      <p:sp>
        <p:nvSpPr>
          <p:cNvPr id="1048618" name="Rectangle 3"/>
          <p:cNvSpPr/>
          <p:nvPr/>
        </p:nvSpPr>
        <p:spPr>
          <a:xfrm>
            <a:off x="1600939" y="2906781"/>
            <a:ext cx="9673702" cy="1513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accent1"/>
                </a:solidFill>
              </a:rPr>
              <a:t>Al realizar el análisis de costos se puede notar como este proyecto tiene un costo muy bajo debido a la construcción y uso de su hardware, tanto así que con una inversión de $80 se logra cumplir con los requerimientos del usuario.</a:t>
            </a:r>
            <a:endParaRPr lang="en-US" sz="24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-20190820-WA004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6693" y="0"/>
            <a:ext cx="3812146" cy="693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8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-20190820-WA004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5263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83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istintivo">
  <a:themeElements>
    <a:clrScheme name="Badge">
      <a:dk1>
        <a:sysClr val="windowText" lastClr="000000"/>
      </a:dk1>
      <a:lt1>
        <a:sysClr val="window" lastClr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86</Words>
  <Application>Microsoft Office PowerPoint</Application>
  <PresentationFormat>Panorámica</PresentationFormat>
  <Paragraphs>12</Paragraphs>
  <Slides>8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宋体</vt:lpstr>
      <vt:lpstr>Arial</vt:lpstr>
      <vt:lpstr>Calibri</vt:lpstr>
      <vt:lpstr>Gill Sans MT</vt:lpstr>
      <vt:lpstr>Impact</vt:lpstr>
      <vt:lpstr>Tahoma</vt:lpstr>
      <vt:lpstr>Times New Roman</vt:lpstr>
      <vt:lpstr>Distintivo</vt:lpstr>
      <vt:lpstr>Presentación de PowerPoint</vt:lpstr>
      <vt:lpstr>¿Que es ODINsECURITY?</vt:lpstr>
      <vt:lpstr>Componentes empleados</vt:lpstr>
      <vt:lpstr>Diagrama de circuito</vt:lpstr>
      <vt:lpstr>Resultados</vt:lpstr>
      <vt:lpstr>Conclusión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Andres Ramirez Irene</dc:creator>
  <cp:lastModifiedBy>Juana Martinez</cp:lastModifiedBy>
  <cp:revision>5</cp:revision>
  <dcterms:created xsi:type="dcterms:W3CDTF">2019-08-20T11:33:23Z</dcterms:created>
  <dcterms:modified xsi:type="dcterms:W3CDTF">2019-08-26T00:36:46Z</dcterms:modified>
</cp:coreProperties>
</file>